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15"/>
  </p:notesMasterIdLst>
  <p:sldIdLst>
    <p:sldId id="256" r:id="rId2"/>
    <p:sldId id="257" r:id="rId3"/>
    <p:sldId id="259" r:id="rId4"/>
    <p:sldId id="272" r:id="rId5"/>
    <p:sldId id="260" r:id="rId6"/>
    <p:sldId id="261" r:id="rId7"/>
    <p:sldId id="262" r:id="rId8"/>
    <p:sldId id="267" r:id="rId9"/>
    <p:sldId id="268" r:id="rId10"/>
    <p:sldId id="263" r:id="rId11"/>
    <p:sldId id="271" r:id="rId12"/>
    <p:sldId id="270" r:id="rId13"/>
    <p:sldId id="269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3" autoAdjust="0"/>
    <p:restoredTop sz="94660" autoAdjust="0"/>
  </p:normalViewPr>
  <p:slideViewPr>
    <p:cSldViewPr>
      <p:cViewPr>
        <p:scale>
          <a:sx n="75" d="100"/>
          <a:sy n="75" d="100"/>
        </p:scale>
        <p:origin x="-1037" y="-40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427264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2006352"/>
            <a:ext cx="7116706" cy="35604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tle 6"/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31913" y="1988840"/>
            <a:ext cx="7128519" cy="35283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31913" y="1125538"/>
            <a:ext cx="7056437" cy="4391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616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87898"/>
            <a:ext cx="953263" cy="9361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3567113" y="63372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1" r:id="rId2"/>
    <p:sldLayoutId id="214748366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docs@dyalog.com" TargetMode="External"/><Relationship Id="rId2" Type="http://schemas.openxmlformats.org/officeDocument/2006/relationships/hyperlink" Target="mailto:fiona@dyalog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website@dyalog.com" TargetMode="External"/><Relationship Id="rId4" Type="http://schemas.openxmlformats.org/officeDocument/2006/relationships/hyperlink" Target="mailto:media@dyalog.com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channel/UCRFAE1uHnrhXlSkoaAgKsIQ" TargetMode="External"/><Relationship Id="rId3" Type="http://schemas.openxmlformats.org/officeDocument/2006/relationships/hyperlink" Target="https://www.facebook.com/DyalogAPL" TargetMode="External"/><Relationship Id="rId7" Type="http://schemas.openxmlformats.org/officeDocument/2006/relationships/hyperlink" Target="https://www.youtube.com/user/DyalogConference" TargetMode="External"/><Relationship Id="rId2" Type="http://schemas.openxmlformats.org/officeDocument/2006/relationships/hyperlink" Target="https://twitter.com/DyalogAP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yalog.com/forum/" TargetMode="External"/><Relationship Id="rId5" Type="http://schemas.openxmlformats.org/officeDocument/2006/relationships/hyperlink" Target="http://www.dyalog.com/blog/" TargetMode="External"/><Relationship Id="rId4" Type="http://schemas.openxmlformats.org/officeDocument/2006/relationships/hyperlink" Target="https://www.linkedin.com/company/dyalog-ltd-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yalog.com/blog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hyperlink" Target="https://www.youtube.com/channel/UCRFAE1uHnrhXlSkoaAgKsIQ" TargetMode="External"/><Relationship Id="rId2" Type="http://schemas.openxmlformats.org/officeDocument/2006/relationships/hyperlink" Target="https://twitter.com/DyalogAP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DyalogAPL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hyperlink" Target="https://www.youtube.com/user/DyalogConference" TargetMode="External"/><Relationship Id="rId4" Type="http://schemas.openxmlformats.org/officeDocument/2006/relationships/hyperlink" Target="https://www.linkedin.com/company/dyalog-ltd-" TargetMode="External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yalog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roups.google.com/forum/#!forum/comp.lang.apl" TargetMode="External"/><Relationship Id="rId2" Type="http://schemas.openxmlformats.org/officeDocument/2006/relationships/hyperlink" Target="http://lambda-the-ultimate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https://www.linkedin.com/groups?home=&amp;gid=180500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798" y="1412776"/>
            <a:ext cx="3544378" cy="42426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Input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Documentation and social media is for the users; your feedback matters!</a:t>
            </a:r>
          </a:p>
          <a:p>
            <a:pPr marL="457200" lvl="1" indent="0">
              <a:buNone/>
            </a:pPr>
            <a:r>
              <a:rPr lang="en-GB" sz="3200" dirty="0">
                <a:solidFill>
                  <a:srgbClr val="0070C0"/>
                </a:solidFill>
                <a:hlinkClick r:id="rId2"/>
              </a:rPr>
              <a:t>fiona@dyalog.com</a:t>
            </a:r>
            <a:endParaRPr lang="en-GB" sz="3200" dirty="0">
              <a:solidFill>
                <a:srgbClr val="0070C0"/>
              </a:solidFill>
            </a:endParaRPr>
          </a:p>
          <a:p>
            <a:pPr lvl="1"/>
            <a:endParaRPr lang="en-GB" sz="1000" dirty="0">
              <a:solidFill>
                <a:srgbClr val="0070C0"/>
              </a:solidFill>
            </a:endParaRPr>
          </a:p>
          <a:p>
            <a:pPr marL="457200" lvl="1" indent="0">
              <a:buNone/>
            </a:pPr>
            <a:r>
              <a:rPr lang="en-GB" sz="3200" dirty="0">
                <a:solidFill>
                  <a:srgbClr val="0070C0"/>
                </a:solidFill>
                <a:hlinkClick r:id="rId3"/>
              </a:rPr>
              <a:t>docs@dyalog.com</a:t>
            </a:r>
            <a:endParaRPr lang="en-GB" sz="3200" dirty="0">
              <a:solidFill>
                <a:srgbClr val="0070C0"/>
              </a:solidFill>
            </a:endParaRPr>
          </a:p>
          <a:p>
            <a:pPr marL="457200" lvl="1" indent="0">
              <a:buNone/>
            </a:pPr>
            <a:r>
              <a:rPr lang="en-GB" sz="3200" dirty="0">
                <a:hlinkClick r:id="rId4"/>
              </a:rPr>
              <a:t>media@dyalog.com</a:t>
            </a:r>
            <a:endParaRPr lang="en-GB" sz="3200" dirty="0">
              <a:solidFill>
                <a:srgbClr val="0070C0"/>
              </a:solidFill>
            </a:endParaRPr>
          </a:p>
          <a:p>
            <a:pPr marL="457200" lvl="1" indent="0">
              <a:buNone/>
            </a:pPr>
            <a:r>
              <a:rPr lang="en-GB" sz="3200" dirty="0" smtClean="0">
                <a:solidFill>
                  <a:srgbClr val="0070C0"/>
                </a:solidFill>
                <a:hlinkClick r:id="rId5"/>
              </a:rPr>
              <a:t>website@dyalog.com</a:t>
            </a:r>
            <a:endParaRPr lang="en-GB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21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Banners: APL In Action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20227" y="1691698"/>
            <a:ext cx="7128519" cy="3528392"/>
          </a:xfrm>
        </p:spPr>
        <p:txBody>
          <a:bodyPr/>
          <a:lstStyle/>
          <a:p>
            <a:endParaRPr lang="en-GB" sz="3200" dirty="0">
              <a:solidFill>
                <a:srgbClr val="0070C0"/>
              </a:solidFill>
            </a:endParaRPr>
          </a:p>
        </p:txBody>
      </p:sp>
      <p:pic>
        <p:nvPicPr>
          <p:cNvPr id="2050" name="Picture 2" descr="\\devt\public\Photos\Website\Uploaded\Homepage 2\DN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591" y="3467448"/>
            <a:ext cx="4028378" cy="161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devt\public\Photos\Website\Uploaded\Homepage 2\Duck1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591" y="1612193"/>
            <a:ext cx="4026269" cy="161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\\devt\public\Photos\Website\Uploaded\Homepage 2\Lif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11278"/>
            <a:ext cx="4024800" cy="16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\\devt\public\Photos\Website\Uploaded\Homepage 2\Duck2W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591" y="1611278"/>
            <a:ext cx="4024800" cy="161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\\devt\public\Photos\Website\Uploaded\Homepage 2\WorldW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591" y="3467448"/>
            <a:ext cx="4024800" cy="161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\\devt\public\Photos\Website\Uploaded\Homepage 2\Sum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68038"/>
            <a:ext cx="4024800" cy="161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\\devt\public\Photos\Website\Uploaded\Homepage 2\RobotW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04" y="3468038"/>
            <a:ext cx="4024800" cy="167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\\devt\public\Photos\Website\Uploaded\Homepage 2\MbrotW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04" y="1613629"/>
            <a:ext cx="4024800" cy="161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\\devt\public\Photos\Website\Uploaded\Homepage 2\TimesTablesW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538" y="1535378"/>
            <a:ext cx="4025853" cy="168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\\devt\public\Photos\Website\Uploaded\Homepage 2\SunshineW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35378"/>
            <a:ext cx="4051648" cy="168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03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Banners: Dyalog In Action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sz="3200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70687"/>
            <a:ext cx="4667888" cy="1874337"/>
          </a:xfrm>
          <a:prstGeom prst="rect">
            <a:avLst/>
          </a:prstGeom>
        </p:spPr>
      </p:pic>
      <p:pic>
        <p:nvPicPr>
          <p:cNvPr id="1026" name="Picture 2" descr="\\devt\public\Photos\Website\Uploaded\Homepage 2\Gears3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789040"/>
            <a:ext cx="5072931" cy="203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82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187624" y="2132856"/>
            <a:ext cx="7128519" cy="3744416"/>
          </a:xfrm>
        </p:spPr>
        <p:txBody>
          <a:bodyPr/>
          <a:lstStyle/>
          <a:p>
            <a:r>
              <a:rPr lang="en-GB" sz="2800" dirty="0" smtClean="0"/>
              <a:t>Twitter: </a:t>
            </a:r>
            <a:r>
              <a:rPr lang="en-GB" sz="1800" dirty="0" smtClean="0">
                <a:solidFill>
                  <a:srgbClr val="0000FF"/>
                </a:solidFill>
                <a:hlinkClick r:id="rId2"/>
              </a:rPr>
              <a:t>https</a:t>
            </a:r>
            <a:r>
              <a:rPr lang="en-GB" sz="1800" dirty="0">
                <a:solidFill>
                  <a:srgbClr val="0000FF"/>
                </a:solidFill>
                <a:hlinkClick r:id="rId2"/>
              </a:rPr>
              <a:t>://twitter.com/DyalogAPL</a:t>
            </a:r>
            <a:endParaRPr lang="en-GB" sz="1800" dirty="0">
              <a:solidFill>
                <a:srgbClr val="0000FF"/>
              </a:solidFill>
            </a:endParaRPr>
          </a:p>
          <a:p>
            <a:r>
              <a:rPr lang="en-GB" sz="2800" dirty="0" err="1" smtClean="0"/>
              <a:t>FaceBook</a:t>
            </a:r>
            <a:r>
              <a:rPr lang="en-GB" sz="2800" dirty="0" smtClean="0"/>
              <a:t>: </a:t>
            </a:r>
            <a:r>
              <a:rPr lang="en-GB" sz="1800" dirty="0" smtClean="0">
                <a:hlinkClick r:id="rId3"/>
              </a:rPr>
              <a:t>https</a:t>
            </a:r>
            <a:r>
              <a:rPr lang="en-GB" sz="1800" dirty="0">
                <a:hlinkClick r:id="rId3"/>
              </a:rPr>
              <a:t>://www.facebook.com/DyalogAPL</a:t>
            </a:r>
            <a:endParaRPr lang="en-GB" sz="1800" dirty="0"/>
          </a:p>
          <a:p>
            <a:r>
              <a:rPr lang="en-GB" sz="2800" dirty="0" smtClean="0"/>
              <a:t>LinkedIn: </a:t>
            </a:r>
            <a:r>
              <a:rPr lang="en-GB" sz="1800" dirty="0" smtClean="0">
                <a:hlinkClick r:id="rId4"/>
              </a:rPr>
              <a:t>https</a:t>
            </a:r>
            <a:r>
              <a:rPr lang="en-GB" sz="1800" dirty="0">
                <a:hlinkClick r:id="rId4"/>
              </a:rPr>
              <a:t>://www.linkedin.com/company/dyalog-ltd-</a:t>
            </a:r>
            <a:endParaRPr lang="en-GB" sz="1800" dirty="0"/>
          </a:p>
          <a:p>
            <a:r>
              <a:rPr lang="en-GB" sz="2800" dirty="0"/>
              <a:t>Blog</a:t>
            </a:r>
            <a:r>
              <a:rPr lang="en-GB" sz="2800" dirty="0" smtClean="0"/>
              <a:t>:</a:t>
            </a:r>
            <a:r>
              <a:rPr lang="en-GB" sz="2200" dirty="0" smtClean="0"/>
              <a:t> </a:t>
            </a:r>
            <a:r>
              <a:rPr lang="en-GB" sz="1800" dirty="0" smtClean="0">
                <a:hlinkClick r:id="rId5"/>
              </a:rPr>
              <a:t>http</a:t>
            </a:r>
            <a:r>
              <a:rPr lang="en-GB" sz="1800" dirty="0">
                <a:hlinkClick r:id="rId5"/>
              </a:rPr>
              <a:t>://www.dyalog.com/blog/</a:t>
            </a:r>
            <a:endParaRPr lang="en-GB" sz="1800" dirty="0"/>
          </a:p>
          <a:p>
            <a:r>
              <a:rPr lang="en-GB" sz="2800" dirty="0" smtClean="0"/>
              <a:t>Forum: </a:t>
            </a:r>
            <a:r>
              <a:rPr lang="en-GB" sz="1800" dirty="0" smtClean="0">
                <a:hlinkClick r:id="rId6"/>
              </a:rPr>
              <a:t>http</a:t>
            </a:r>
            <a:r>
              <a:rPr lang="en-GB" sz="1800" dirty="0">
                <a:hlinkClick r:id="rId6"/>
              </a:rPr>
              <a:t>://www.dyalog.com/forum/</a:t>
            </a:r>
            <a:endParaRPr lang="en-GB" sz="1800" dirty="0"/>
          </a:p>
          <a:p>
            <a:r>
              <a:rPr lang="en-GB" sz="2800" dirty="0"/>
              <a:t>YouTube:</a:t>
            </a:r>
          </a:p>
          <a:p>
            <a:r>
              <a:rPr lang="en-GB" sz="1800" dirty="0">
                <a:hlinkClick r:id="rId7"/>
              </a:rPr>
              <a:t>https://www.youtube.com/user/DyalogConference</a:t>
            </a:r>
            <a:endParaRPr lang="en-GB" sz="1800" dirty="0"/>
          </a:p>
          <a:p>
            <a:r>
              <a:rPr lang="en-GB" sz="1800" dirty="0">
                <a:hlinkClick r:id="rId8"/>
              </a:rPr>
              <a:t>https://</a:t>
            </a:r>
            <a:r>
              <a:rPr lang="en-GB" sz="1800" dirty="0" smtClean="0">
                <a:hlinkClick r:id="rId8"/>
              </a:rPr>
              <a:t>www.youtube.com/channel/UCRFAE1uHnrhXlSkoaAgKsIQ</a:t>
            </a:r>
            <a:endParaRPr lang="en-GB" sz="1800" dirty="0"/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GB" dirty="0" smtClean="0"/>
              <a:t>Useful Links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786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1371600" y="3140968"/>
            <a:ext cx="6400800" cy="249783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GB" kern="0" dirty="0" smtClean="0"/>
              <a:t>Fiona Smith</a:t>
            </a:r>
          </a:p>
          <a:p>
            <a:pPr marL="0" indent="0" algn="ctr">
              <a:buNone/>
            </a:pPr>
            <a:r>
              <a:rPr lang="en-GB" kern="0" dirty="0" smtClean="0"/>
              <a:t>Documentation Manager</a:t>
            </a:r>
            <a:endParaRPr lang="en-GB" kern="0" dirty="0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2387352"/>
          </a:xfrm>
        </p:spPr>
        <p:txBody>
          <a:bodyPr anchor="ctr"/>
          <a:lstStyle/>
          <a:p>
            <a:pPr algn="ctr"/>
            <a:r>
              <a:rPr lang="en-GB" dirty="0" smtClean="0"/>
              <a:t>News from the Documentation Department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923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Documentation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smtClean="0"/>
              <a:t>Long-term plans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smtClean="0"/>
              <a:t>Short-term plans</a:t>
            </a:r>
            <a:endParaRPr lang="en-GB" dirty="0"/>
          </a:p>
          <a:p>
            <a:r>
              <a:rPr lang="en-GB" dirty="0"/>
              <a:t>Social Media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smtClean="0"/>
              <a:t>Strategy (the “why?”)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smtClean="0"/>
              <a:t>Channels (the “how?”)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33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Documentation: Long Term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31913" y="1988840"/>
            <a:ext cx="7344543" cy="352839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New templates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dirty="0"/>
              <a:t>Cohesive set of documents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Comprehensive coverage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Terminology standardisation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More beginner-level documents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Greater range of </a:t>
            </a:r>
            <a:r>
              <a:rPr lang="en-GB" dirty="0" smtClean="0"/>
              <a:t>deliverable formats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535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Documentation: Short Term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31913" y="1988840"/>
            <a:ext cx="7344543" cy="352839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smtClean="0"/>
              <a:t>New documents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DFS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RIDE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smtClean="0"/>
              <a:t>Update/Rework existing documents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MiServer</a:t>
            </a:r>
            <a:endParaRPr lang="en-GB" sz="3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921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Social Media Strategy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31913" y="1988840"/>
            <a:ext cx="7128519" cy="396044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How to make Dyalog and APL attractive to a new generation of users?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Conventional </a:t>
            </a:r>
            <a:r>
              <a:rPr lang="en-GB" sz="2800" dirty="0"/>
              <a:t>marketing techniques no longer relevant </a:t>
            </a:r>
            <a:endParaRPr lang="en-GB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Keep everyone informed and make information easily accessible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Different channels for different audiences</a:t>
            </a:r>
          </a:p>
        </p:txBody>
      </p:sp>
    </p:spTree>
    <p:extLst>
      <p:ext uri="{BB962C8B-B14F-4D97-AF65-F5344CB8AC3E}">
        <p14:creationId xmlns:p14="http://schemas.microsoft.com/office/powerpoint/2010/main" val="403921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609600"/>
            <a:ext cx="9180512" cy="1143000"/>
          </a:xfrm>
        </p:spPr>
        <p:txBody>
          <a:bodyPr/>
          <a:lstStyle/>
          <a:p>
            <a:pPr algn="ctr"/>
            <a:r>
              <a:rPr lang="en-GB" dirty="0"/>
              <a:t>Social Media Channels (1 of </a:t>
            </a:r>
            <a:r>
              <a:rPr lang="en-GB" dirty="0" smtClean="0"/>
              <a:t>3)</a:t>
            </a:r>
            <a:endParaRPr lang="en-GB" dirty="0"/>
          </a:p>
        </p:txBody>
      </p:sp>
      <p:pic>
        <p:nvPicPr>
          <p:cNvPr id="1027" name="Picture 3" descr="C:\Users\fiona\Desktop\Twitter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43861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fiona\Desktop\Twitter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943861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iona\Desktop\Twitter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943861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fiona\Desktop\Twitter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883896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fiona\Desktop\youtube.png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883896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fiona\Desktop\youtube.png">
            <a:hlinkClick r:id="rId12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883896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21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609600"/>
            <a:ext cx="9180512" cy="1143000"/>
          </a:xfrm>
        </p:spPr>
        <p:txBody>
          <a:bodyPr/>
          <a:lstStyle/>
          <a:p>
            <a:pPr algn="ctr"/>
            <a:r>
              <a:rPr lang="en-GB" dirty="0"/>
              <a:t>Social Media Channels </a:t>
            </a:r>
            <a:r>
              <a:rPr lang="en-GB" dirty="0" smtClean="0"/>
              <a:t>(2 </a:t>
            </a:r>
            <a:r>
              <a:rPr lang="en-GB" dirty="0"/>
              <a:t>of </a:t>
            </a:r>
            <a:r>
              <a:rPr lang="en-GB" dirty="0" smtClean="0"/>
              <a:t>3)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31913" y="1700808"/>
            <a:ext cx="7128519" cy="4248472"/>
          </a:xfrm>
        </p:spPr>
        <p:txBody>
          <a:bodyPr/>
          <a:lstStyle/>
          <a:p>
            <a:r>
              <a:rPr lang="en-GB" dirty="0"/>
              <a:t>Website: </a:t>
            </a:r>
            <a:r>
              <a:rPr lang="en-GB" dirty="0">
                <a:hlinkClick r:id="rId2"/>
              </a:rPr>
              <a:t>http://www.dyalog.com/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Front page panels for big stories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Front page Twitter feed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Full news articles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Calendar of upcoming </a:t>
            </a:r>
            <a:r>
              <a:rPr lang="en-GB" dirty="0" smtClean="0"/>
              <a:t>events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smtClean="0"/>
              <a:t>Forum and blog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Links to all other social media</a:t>
            </a:r>
          </a:p>
        </p:txBody>
      </p:sp>
    </p:spTree>
    <p:extLst>
      <p:ext uri="{BB962C8B-B14F-4D97-AF65-F5344CB8AC3E}">
        <p14:creationId xmlns:p14="http://schemas.microsoft.com/office/powerpoint/2010/main" val="233719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609600"/>
            <a:ext cx="9180512" cy="1143000"/>
          </a:xfrm>
        </p:spPr>
        <p:txBody>
          <a:bodyPr/>
          <a:lstStyle/>
          <a:p>
            <a:pPr algn="ctr"/>
            <a:r>
              <a:rPr lang="en-GB" dirty="0"/>
              <a:t>Social Media Channels </a:t>
            </a:r>
            <a:r>
              <a:rPr lang="en-GB" dirty="0" smtClean="0"/>
              <a:t>(3 </a:t>
            </a:r>
            <a:r>
              <a:rPr lang="en-GB" dirty="0"/>
              <a:t>of </a:t>
            </a:r>
            <a:r>
              <a:rPr lang="en-GB" dirty="0" smtClean="0"/>
              <a:t>3)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31913" y="1628800"/>
            <a:ext cx="7128519" cy="4392488"/>
          </a:xfrm>
        </p:spPr>
        <p:txBody>
          <a:bodyPr/>
          <a:lstStyle/>
          <a:p>
            <a:r>
              <a:rPr lang="en-GB" sz="2800" dirty="0"/>
              <a:t>We contribute 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hlinkClick r:id="rId2"/>
              </a:rPr>
              <a:t>http://lambda-the-ultimate.org/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hlinkClick r:id="rId3"/>
              </a:rPr>
              <a:t>https://groups.google.com/forum/#!forum/comp.lang.apl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hlinkClick r:id="rId4"/>
              </a:rPr>
              <a:t>https://www.linkedin.com/groups?home=&amp;gid=1805002</a:t>
            </a:r>
            <a:endParaRPr lang="en-GB" sz="1800" dirty="0"/>
          </a:p>
          <a:p>
            <a:endParaRPr lang="en-GB" sz="1800" dirty="0"/>
          </a:p>
          <a:p>
            <a:r>
              <a:rPr lang="en-GB" sz="2800" dirty="0" smtClean="0"/>
              <a:t>Also: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e-mails </a:t>
            </a:r>
            <a:r>
              <a:rPr lang="en-GB" sz="1800" dirty="0"/>
              <a:t>to registered </a:t>
            </a:r>
            <a:r>
              <a:rPr lang="en-GB" sz="1800" dirty="0" smtClean="0"/>
              <a:t>users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news articles on website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err="1" smtClean="0"/>
              <a:t>DYALOGue</a:t>
            </a:r>
            <a:endParaRPr lang="en-GB" sz="1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papers/videos/seminars/external conferences</a:t>
            </a:r>
          </a:p>
          <a:p>
            <a:endParaRPr lang="en-GB" sz="1800" dirty="0" smtClean="0"/>
          </a:p>
          <a:p>
            <a:r>
              <a:rPr lang="en-GB" sz="2800" dirty="0" smtClean="0"/>
              <a:t>What else? </a:t>
            </a:r>
            <a:endParaRPr lang="en-GB" sz="2800" dirty="0"/>
          </a:p>
        </p:txBody>
      </p:sp>
      <p:pic>
        <p:nvPicPr>
          <p:cNvPr id="3075" name="Picture 3" descr="C:\Users\fiona\Desktop\GooglePlu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727337"/>
            <a:ext cx="5080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19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theme/theme1.xml><?xml version="1.0" encoding="utf-8"?>
<a:theme xmlns:a="http://schemas.openxmlformats.org/drawingml/2006/main" name="Powerpoint template 11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Powerpoint template 11 aug 2014.potx" id="{136B42F9-9AFF-4CBC-AB5C-30D4B459357A}" vid="{F4F52C29-AA0E-4F3F-AB88-14683360461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11 aug 2014</Template>
  <TotalTime>582</TotalTime>
  <Words>280</Words>
  <Application>Microsoft Office PowerPoint</Application>
  <PresentationFormat>On-screen Show (4:3)</PresentationFormat>
  <Paragraphs>81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Powerpoint template 11 aug 2014</vt:lpstr>
      <vt:lpstr>PowerPoint Presentation</vt:lpstr>
      <vt:lpstr>News from the Documentation Department</vt:lpstr>
      <vt:lpstr>Agenda</vt:lpstr>
      <vt:lpstr>Documentation: Long Term</vt:lpstr>
      <vt:lpstr>Documentation: Short Term</vt:lpstr>
      <vt:lpstr>Social Media Strategy</vt:lpstr>
      <vt:lpstr>Social Media Channels (1 of 3)</vt:lpstr>
      <vt:lpstr>Social Media Channels (2 of 3)</vt:lpstr>
      <vt:lpstr>Social Media Channels (3 of 3)</vt:lpstr>
      <vt:lpstr>Your Input</vt:lpstr>
      <vt:lpstr>Banners: APL In Action</vt:lpstr>
      <vt:lpstr>Banners: Dyalog In Action</vt:lpstr>
      <vt:lpstr>Useful Links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18</cp:revision>
  <dcterms:created xsi:type="dcterms:W3CDTF">2014-08-11T13:38:12Z</dcterms:created>
  <dcterms:modified xsi:type="dcterms:W3CDTF">2014-09-18T10:24:49Z</dcterms:modified>
</cp:coreProperties>
</file>