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Lato" panose="020F0502020204030203" pitchFamily="34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3A0A12-8329-4D66-BA53-F66E0F217FF3}">
  <a:tblStyle styleId="{923A0A12-8329-4D66-BA53-F66E0F217F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644042ff1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644042ff1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a1caa6933aa2901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a1caa6933aa2901_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644042ff1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644042ff14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a1caa6933aa2901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a1caa6933aa2901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644042ff1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644042ff1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644042ff1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644042ff14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a1caa6933aa290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a1caa6933aa290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a1caa6933aa290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a1caa6933aa290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a1caa6933aa290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a1caa6933aa290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a1caa6933aa290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a1caa6933aa290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a1caa6933aa290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a1caa6933aa290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a1caa6933aa290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a1caa6933aa290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a1caa6933aa290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a1caa6933aa290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a1caa6933aa290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a1caa6933aa290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Automating Application Builds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3"/>
          <p:cNvSpPr txBox="1"/>
          <p:nvPr/>
        </p:nvSpPr>
        <p:spPr>
          <a:xfrm>
            <a:off x="6088875" y="4029900"/>
            <a:ext cx="1890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Norbert Jurkiewicz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…generate help</a:t>
            </a:r>
            <a:endParaRPr/>
          </a:p>
        </p:txBody>
      </p:sp>
      <p:sp>
        <p:nvSpPr>
          <p:cNvPr id="199" name="Google Shape;199;p22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0" name="Google Shape;2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567550"/>
            <a:ext cx="4758651" cy="248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5526" y="3218297"/>
            <a:ext cx="4489400" cy="126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…create / build / upload / destroy</a:t>
            </a:r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(PS) Create AWS Infrastructure</a:t>
            </a:r>
            <a:endParaRPr sz="12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/>
              <a:t>IAM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/>
              <a:t>EC2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/>
              <a:t>S3 Objects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/>
              <a:t>Secrets Manager</a:t>
            </a:r>
            <a:endParaRPr sz="10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(PS) Download Credentials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(PS) Download Repositories from Github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(PS) Install Dylaog, Git, AWS, Node, Dado, etc…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 ) Start Dyalog, load Dado project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(Dado) LX initialize build routine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(Dado) Upload to Box, S3, Dropbox,... etc.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(Dado) Email notification of success or failure.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(PS) Take down VM, VPC, Security Groups… </a:t>
            </a:r>
            <a:br>
              <a:rPr lang="en" sz="1200"/>
            </a:br>
            <a:endParaRPr sz="1200"/>
          </a:p>
        </p:txBody>
      </p:sp>
      <p:grpSp>
        <p:nvGrpSpPr>
          <p:cNvPr id="208" name="Google Shape;208;p23"/>
          <p:cNvGrpSpPr/>
          <p:nvPr/>
        </p:nvGrpSpPr>
        <p:grpSpPr>
          <a:xfrm>
            <a:off x="4337478" y="1307850"/>
            <a:ext cx="3909420" cy="3317401"/>
            <a:chOff x="4337478" y="1307850"/>
            <a:chExt cx="3909420" cy="3317401"/>
          </a:xfrm>
        </p:grpSpPr>
        <p:pic>
          <p:nvPicPr>
            <p:cNvPr id="209" name="Google Shape;209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37478" y="1307850"/>
              <a:ext cx="1203480" cy="1159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40947" y="1421050"/>
              <a:ext cx="2705951" cy="3204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887125" y="3170075"/>
              <a:ext cx="1722476" cy="1308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…aws automation (manual mode?)</a:t>
            </a:r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8" name="Google Shape;2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7450" y="1963750"/>
            <a:ext cx="2413000" cy="2697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9" name="Google Shape;219;p24"/>
          <p:cNvGraphicFramePr/>
          <p:nvPr/>
        </p:nvGraphicFramePr>
        <p:xfrm>
          <a:off x="1197450" y="1567550"/>
          <a:ext cx="7239000" cy="396210"/>
        </p:xfrm>
        <a:graphic>
          <a:graphicData uri="http://schemas.openxmlformats.org/drawingml/2006/table">
            <a:tbl>
              <a:tblPr>
                <a:noFill/>
                <a:tableStyleId>{923A0A12-8329-4D66-BA53-F66E0F217FF3}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Powershell builds the AWS environment</a:t>
                      </a:r>
                      <a:endParaRPr sz="11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</a:rPr>
                        <a:t>Build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Teardown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0" name="Google Shape;22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1875" y="1963750"/>
            <a:ext cx="2412999" cy="2642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4875" y="1963750"/>
            <a:ext cx="2244143" cy="9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…sign</a:t>
            </a:r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EV Code Signing Certificate (Extended Validation)</a:t>
            </a:r>
            <a:br>
              <a:rPr lang="en"/>
            </a:br>
            <a:br>
              <a:rPr lang="en"/>
            </a:br>
            <a:endParaRPr/>
          </a:p>
        </p:txBody>
      </p:sp>
      <p:pic>
        <p:nvPicPr>
          <p:cNvPr id="228" name="Google Shape;228;p25"/>
          <p:cNvPicPr preferRelativeResize="0"/>
          <p:nvPr/>
        </p:nvPicPr>
        <p:blipFill rotWithShape="1">
          <a:blip r:embed="rId3">
            <a:alphaModFix/>
          </a:blip>
          <a:srcRect b="47123"/>
          <a:stretch/>
        </p:blipFill>
        <p:spPr>
          <a:xfrm>
            <a:off x="5952525" y="2863550"/>
            <a:ext cx="2258549" cy="149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9075" y="1647725"/>
            <a:ext cx="1324601" cy="132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9950" y="3673418"/>
            <a:ext cx="4099675" cy="72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9950" y="2328250"/>
            <a:ext cx="3862425" cy="78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…release</a:t>
            </a:r>
            <a:endParaRPr/>
          </a:p>
        </p:txBody>
      </p:sp>
      <p:sp>
        <p:nvSpPr>
          <p:cNvPr id="237" name="Google Shape;237;p2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Website Upload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	FTP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	Admin Backend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 	Distributables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-	Release Notes</a:t>
            </a:r>
            <a:endParaRPr/>
          </a:p>
        </p:txBody>
      </p:sp>
      <p:pic>
        <p:nvPicPr>
          <p:cNvPr id="238" name="Google Shape;2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3595" y="1567550"/>
            <a:ext cx="3682806" cy="291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7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The End</a:t>
            </a:r>
            <a:endParaRPr sz="26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(o fim)</a:t>
            </a:r>
            <a:endParaRPr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/>
        </p:nvSpPr>
        <p:spPr>
          <a:xfrm>
            <a:off x="1297500" y="3033950"/>
            <a:ext cx="4580100" cy="17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Build Tools</a:t>
            </a:r>
            <a:endParaRPr sz="17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Dyalog APL 18.0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Git, Github, &amp; Github Actions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Node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</a:pPr>
            <a:r>
              <a:rPr lang="en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The purist can and will do this in APL but I choose the path of least resistance. 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</a:pPr>
            <a:r>
              <a:rPr lang="en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Also runs everywhere - Local, Server, Github Action, Serverless, Lamda etc..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AWS Environment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WiX Toolset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Architecture</a:t>
            </a:r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15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/>
              <a:t>Interpreter and Libraries -Distributables</a:t>
            </a:r>
            <a:endParaRPr sz="1750"/>
          </a:p>
          <a:p>
            <a:pPr marL="457200" lvl="0" indent="-29210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Dyalog 14.1</a:t>
            </a:r>
            <a:endParaRPr sz="547"/>
          </a:p>
          <a:p>
            <a:pPr marL="457200" lvl="0" indent="-2921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Dyalog 18.2</a:t>
            </a:r>
            <a:endParaRPr sz="1000"/>
          </a:p>
          <a:p>
            <a:pPr marL="457200" lvl="0" indent="-2921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Unicode 32Bit and 64Bit</a:t>
            </a:r>
            <a:endParaRPr sz="1000"/>
          </a:p>
          <a:p>
            <a:pPr marL="457200" lvl="0" indent="-2921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.NET</a:t>
            </a:r>
            <a:endParaRPr sz="1000"/>
          </a:p>
          <a:p>
            <a:pPr marL="457200" lvl="0" indent="-2921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HTML5/CSS/JS</a:t>
            </a:r>
            <a:endParaRPr sz="1000"/>
          </a:p>
        </p:txBody>
      </p:sp>
      <p:grpSp>
        <p:nvGrpSpPr>
          <p:cNvPr id="143" name="Google Shape;143;p14"/>
          <p:cNvGrpSpPr/>
          <p:nvPr/>
        </p:nvGrpSpPr>
        <p:grpSpPr>
          <a:xfrm>
            <a:off x="6058475" y="1114850"/>
            <a:ext cx="917776" cy="3591974"/>
            <a:chOff x="6058475" y="1114850"/>
            <a:chExt cx="917776" cy="3591974"/>
          </a:xfrm>
        </p:grpSpPr>
        <p:pic>
          <p:nvPicPr>
            <p:cNvPr id="144" name="Google Shape;144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79300" y="3185900"/>
              <a:ext cx="876125" cy="492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58477" y="1114850"/>
              <a:ext cx="917775" cy="917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1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058475" y="2032675"/>
              <a:ext cx="917775" cy="1001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1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079299" y="3830677"/>
              <a:ext cx="876125" cy="87614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Architecture…</a:t>
            </a:r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Third-Party Components</a:t>
            </a:r>
            <a:endParaRPr sz="1200"/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Closed Source 	- OCX, MSM, Printer Drivers, .NET libraries, JS Libraries and Executables</a:t>
            </a:r>
            <a:endParaRPr sz="110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Open Source	- JS Libraries, Dyalog provided redistributables, APL packages</a:t>
            </a:r>
            <a:endParaRPr sz="1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/>
              <a:t>Release</a:t>
            </a:r>
            <a:endParaRPr sz="1200"/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Help published online</a:t>
            </a:r>
            <a:endParaRPr sz="110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Windows Desktop MSI</a:t>
            </a:r>
            <a:endParaRPr sz="110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Code Signing</a:t>
            </a:r>
            <a:endParaRPr sz="110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T</a:t>
            </a:r>
            <a:r>
              <a:rPr lang="en" sz="1100"/>
              <a:t>his was easy before “</a:t>
            </a:r>
            <a:r>
              <a:rPr lang="en"/>
              <a:t>Extended Validation</a:t>
            </a:r>
            <a:r>
              <a:rPr lang="en" sz="1100"/>
              <a:t>” became a thing </a:t>
            </a:r>
            <a:endParaRPr sz="110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/>
              <a:t>Gets around that little browser warning that really wants to make sure you trust the source.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/>
              <a:t>The Architecture…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Source Code Management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Text only!</a:t>
            </a:r>
            <a:endParaRPr sz="12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Git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Github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Dado - Package and Application Structure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Built on top of Acre (we may change to Link in the future)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Package Management via Git/Github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Versioning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Release building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automate?</a:t>
            </a:r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Clean and Trusted Environment</a:t>
            </a:r>
            <a:endParaRPr/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Consistent Build Environment</a:t>
            </a:r>
            <a:endParaRPr/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Consistent Development Environment</a:t>
            </a:r>
            <a:endParaRPr/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Anyone can Build the Application</a:t>
            </a:r>
            <a:endParaRPr/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Scalable &amp; Performance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Workflow</a:t>
            </a:r>
            <a:endParaRPr/>
          </a:p>
        </p:txBody>
      </p: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Code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Test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Push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Build Help			Github Action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Build Application		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Version		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Release Notes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Publish Packages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Powershell Magic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Sign Installer 		(manual)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Release			(manual)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…code</a:t>
            </a:r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8" name="Google Shape;17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307850"/>
            <a:ext cx="4229249" cy="298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3369" y="1567550"/>
            <a:ext cx="3103031" cy="298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…test</a:t>
            </a:r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6" name="Google Shape;1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493" y="1567550"/>
            <a:ext cx="5315357" cy="291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...push</a:t>
            </a:r>
            <a:endParaRPr/>
          </a:p>
        </p:txBody>
      </p:sp>
      <p:sp>
        <p:nvSpPr>
          <p:cNvPr id="192" name="Google Shape;192;p21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3" name="Google Shape;1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307850"/>
            <a:ext cx="6907424" cy="311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</Words>
  <Application>Microsoft Office PowerPoint</Application>
  <PresentationFormat>On-screen Show (16:9)</PresentationFormat>
  <Paragraphs>87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Montserrat</vt:lpstr>
      <vt:lpstr>Lato</vt:lpstr>
      <vt:lpstr>Arial</vt:lpstr>
      <vt:lpstr>Focus</vt:lpstr>
      <vt:lpstr>Automating Application Builds </vt:lpstr>
      <vt:lpstr>The Architecture</vt:lpstr>
      <vt:lpstr>The Architecture…</vt:lpstr>
      <vt:lpstr>The Architecture… </vt:lpstr>
      <vt:lpstr>Why automate?</vt:lpstr>
      <vt:lpstr>Workflow</vt:lpstr>
      <vt:lpstr>…code</vt:lpstr>
      <vt:lpstr>…test</vt:lpstr>
      <vt:lpstr>...push</vt:lpstr>
      <vt:lpstr>…generate help</vt:lpstr>
      <vt:lpstr>…create / build / upload / destroy</vt:lpstr>
      <vt:lpstr>…aws automation (manual mode?)</vt:lpstr>
      <vt:lpstr>…sign</vt:lpstr>
      <vt:lpstr>…release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Automating Application Builds </dc:title>
  <dc:creator>Fiona Smith</dc:creator>
  <cp:lastModifiedBy>Fiona Smith</cp:lastModifiedBy>
  <cp:revision>1</cp:revision>
  <dcterms:modified xsi:type="dcterms:W3CDTF">2022-10-24T07:46:45Z</dcterms:modified>
</cp:coreProperties>
</file>