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embedTrueTypeFonts="1">
  <p:sldMasterIdLst>
    <p:sldMasterId id="2147483648" r:id="rId1"/>
  </p:sldMasterIdLst>
  <p:notesMasterIdLst>
    <p:notesMasterId r:id="rId33"/>
  </p:notesMasterIdLst>
  <p:handoutMasterIdLst>
    <p:handoutMasterId r:id="rId34"/>
  </p:handoutMasterIdLst>
  <p:sldIdLst>
    <p:sldId id="259" r:id="rId2"/>
    <p:sldId id="261" r:id="rId3"/>
    <p:sldId id="260" r:id="rId4"/>
    <p:sldId id="262" r:id="rId5"/>
    <p:sldId id="263" r:id="rId6"/>
    <p:sldId id="264" r:id="rId7"/>
    <p:sldId id="267" r:id="rId8"/>
    <p:sldId id="266" r:id="rId9"/>
    <p:sldId id="265" r:id="rId10"/>
    <p:sldId id="271" r:id="rId11"/>
    <p:sldId id="268" r:id="rId12"/>
    <p:sldId id="272" r:id="rId13"/>
    <p:sldId id="274" r:id="rId14"/>
    <p:sldId id="291" r:id="rId15"/>
    <p:sldId id="273" r:id="rId16"/>
    <p:sldId id="270" r:id="rId17"/>
    <p:sldId id="281" r:id="rId18"/>
    <p:sldId id="276" r:id="rId19"/>
    <p:sldId id="278" r:id="rId20"/>
    <p:sldId id="282" r:id="rId21"/>
    <p:sldId id="283" r:id="rId22"/>
    <p:sldId id="279" r:id="rId23"/>
    <p:sldId id="290" r:id="rId24"/>
    <p:sldId id="284" r:id="rId25"/>
    <p:sldId id="292" r:id="rId26"/>
    <p:sldId id="286" r:id="rId27"/>
    <p:sldId id="287" r:id="rId28"/>
    <p:sldId id="289" r:id="rId29"/>
    <p:sldId id="288" r:id="rId30"/>
    <p:sldId id="296" r:id="rId31"/>
    <p:sldId id="295" r:id="rId32"/>
  </p:sldIdLst>
  <p:sldSz cx="9144000" cy="5143500" type="screen16x9"/>
  <p:notesSz cx="6858000" cy="9144000"/>
  <p:embeddedFontLst>
    <p:embeddedFont>
      <p:font typeface="APL385 Unicode" panose="020B0709000202000203" pitchFamily="49" charset="0"/>
      <p:regular r:id="rId35"/>
    </p:embeddedFont>
    <p:embeddedFont>
      <p:font typeface="Sarabun" panose="020B0604020202020204" charset="-34"/>
      <p:regular r:id="rId36"/>
      <p:bold r:id="rId37"/>
      <p:italic r:id="rId38"/>
      <p:boldItalic r:id="rId39"/>
    </p:embeddedFont>
    <p:embeddedFont>
      <p:font typeface="Wingdings 2" panose="05020102010507070707" pitchFamily="18" charset="2"/>
      <p:regular r:id="rId3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5A6D8F"/>
    <a:srgbClr val="3B475E"/>
    <a:srgbClr val="ED7F00"/>
    <a:srgbClr val="FDFDF5"/>
    <a:srgbClr val="F6F6D9"/>
    <a:srgbClr val="BBB5D6"/>
    <a:srgbClr val="928ABD"/>
    <a:srgbClr val="373535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A3748CB-4291-2041-9B15-F5DA0CD194F8}" v="223" dt="2024-09-16T06:46:12.62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044"/>
    <p:restoredTop sz="94648"/>
  </p:normalViewPr>
  <p:slideViewPr>
    <p:cSldViewPr snapToGrid="0">
      <p:cViewPr varScale="1">
        <p:scale>
          <a:sx n="100" d="100"/>
          <a:sy n="100" d="100"/>
        </p:scale>
        <p:origin x="442" y="5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handoutMaster" Target="handoutMasters/handoutMaster1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font" Target="fonts/font3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presProps" Target="presProps.xml"/><Relationship Id="rId45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font" Target="NULL"/><Relationship Id="rId43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ohn daintree" userId="86843ca00bf7cabd" providerId="LiveId" clId="{BA3748CB-4291-2041-9B15-F5DA0CD194F8}"/>
    <pc:docChg chg="undo custSel addSld delSld modSld sldOrd">
      <pc:chgData name="john daintree" userId="86843ca00bf7cabd" providerId="LiveId" clId="{BA3748CB-4291-2041-9B15-F5DA0CD194F8}" dt="2024-09-16T06:46:18.917" v="855" actId="729"/>
      <pc:docMkLst>
        <pc:docMk/>
      </pc:docMkLst>
      <pc:sldChg chg="modSp mod">
        <pc:chgData name="john daintree" userId="86843ca00bf7cabd" providerId="LiveId" clId="{BA3748CB-4291-2041-9B15-F5DA0CD194F8}" dt="2024-09-15T11:20:03.189" v="736" actId="1076"/>
        <pc:sldMkLst>
          <pc:docMk/>
          <pc:sldMk cId="113060429" sldId="268"/>
        </pc:sldMkLst>
        <pc:picChg chg="mod">
          <ac:chgData name="john daintree" userId="86843ca00bf7cabd" providerId="LiveId" clId="{BA3748CB-4291-2041-9B15-F5DA0CD194F8}" dt="2024-09-12T07:55:17.458" v="279" actId="1076"/>
          <ac:picMkLst>
            <pc:docMk/>
            <pc:sldMk cId="113060429" sldId="268"/>
            <ac:picMk id="10" creationId="{FC047CB4-10C6-D29B-15D2-5DE3388D988B}"/>
          </ac:picMkLst>
        </pc:picChg>
        <pc:picChg chg="mod">
          <ac:chgData name="john daintree" userId="86843ca00bf7cabd" providerId="LiveId" clId="{BA3748CB-4291-2041-9B15-F5DA0CD194F8}" dt="2024-09-12T07:55:19.706" v="280" actId="1076"/>
          <ac:picMkLst>
            <pc:docMk/>
            <pc:sldMk cId="113060429" sldId="268"/>
            <ac:picMk id="14" creationId="{DABEECF2-1400-7EBB-F61D-898841939AC2}"/>
          </ac:picMkLst>
        </pc:picChg>
        <pc:picChg chg="mod">
          <ac:chgData name="john daintree" userId="86843ca00bf7cabd" providerId="LiveId" clId="{BA3748CB-4291-2041-9B15-F5DA0CD194F8}" dt="2024-09-15T11:20:03.189" v="736" actId="1076"/>
          <ac:picMkLst>
            <pc:docMk/>
            <pc:sldMk cId="113060429" sldId="268"/>
            <ac:picMk id="24" creationId="{A1142261-89F5-7DA1-E9A7-3D50ABA2869A}"/>
          </ac:picMkLst>
        </pc:picChg>
      </pc:sldChg>
      <pc:sldChg chg="mod modShow">
        <pc:chgData name="john daintree" userId="86843ca00bf7cabd" providerId="LiveId" clId="{BA3748CB-4291-2041-9B15-F5DA0CD194F8}" dt="2024-09-16T06:02:35.073" v="837" actId="729"/>
        <pc:sldMkLst>
          <pc:docMk/>
          <pc:sldMk cId="3395593143" sldId="269"/>
        </pc:sldMkLst>
      </pc:sldChg>
      <pc:sldChg chg="modSp mod modAnim">
        <pc:chgData name="john daintree" userId="86843ca00bf7cabd" providerId="LiveId" clId="{BA3748CB-4291-2041-9B15-F5DA0CD194F8}" dt="2024-09-15T09:16:59.388" v="551"/>
        <pc:sldMkLst>
          <pc:docMk/>
          <pc:sldMk cId="4245263481" sldId="272"/>
        </pc:sldMkLst>
        <pc:spChg chg="mod">
          <ac:chgData name="john daintree" userId="86843ca00bf7cabd" providerId="LiveId" clId="{BA3748CB-4291-2041-9B15-F5DA0CD194F8}" dt="2024-09-15T09:15:27.607" v="545" actId="20577"/>
          <ac:spMkLst>
            <pc:docMk/>
            <pc:sldMk cId="4245263481" sldId="272"/>
            <ac:spMk id="3" creationId="{5BA09442-8194-E207-F033-16A40B170635}"/>
          </ac:spMkLst>
        </pc:spChg>
      </pc:sldChg>
      <pc:sldChg chg="mod ord modShow">
        <pc:chgData name="john daintree" userId="86843ca00bf7cabd" providerId="LiveId" clId="{BA3748CB-4291-2041-9B15-F5DA0CD194F8}" dt="2024-09-15T09:15:58.527" v="547" actId="20578"/>
        <pc:sldMkLst>
          <pc:docMk/>
          <pc:sldMk cId="4265366241" sldId="274"/>
        </pc:sldMkLst>
      </pc:sldChg>
      <pc:sldChg chg="modSp mod modAnim">
        <pc:chgData name="john daintree" userId="86843ca00bf7cabd" providerId="LiveId" clId="{BA3748CB-4291-2041-9B15-F5DA0CD194F8}" dt="2024-09-16T06:19:47.175" v="846" actId="20577"/>
        <pc:sldMkLst>
          <pc:docMk/>
          <pc:sldMk cId="2234299974" sldId="276"/>
        </pc:sldMkLst>
        <pc:spChg chg="mod">
          <ac:chgData name="john daintree" userId="86843ca00bf7cabd" providerId="LiveId" clId="{BA3748CB-4291-2041-9B15-F5DA0CD194F8}" dt="2024-09-16T06:19:47.175" v="846" actId="20577"/>
          <ac:spMkLst>
            <pc:docMk/>
            <pc:sldMk cId="2234299974" sldId="276"/>
            <ac:spMk id="3" creationId="{E2354310-8614-2987-A93F-63E87FBF2EA4}"/>
          </ac:spMkLst>
        </pc:spChg>
      </pc:sldChg>
      <pc:sldChg chg="modSp ord modAnim">
        <pc:chgData name="john daintree" userId="86843ca00bf7cabd" providerId="LiveId" clId="{BA3748CB-4291-2041-9B15-F5DA0CD194F8}" dt="2024-09-10T08:18:13.999" v="15" actId="20577"/>
        <pc:sldMkLst>
          <pc:docMk/>
          <pc:sldMk cId="1877934598" sldId="278"/>
        </pc:sldMkLst>
        <pc:spChg chg="mod">
          <ac:chgData name="john daintree" userId="86843ca00bf7cabd" providerId="LiveId" clId="{BA3748CB-4291-2041-9B15-F5DA0CD194F8}" dt="2024-09-10T08:18:13.999" v="15" actId="20577"/>
          <ac:spMkLst>
            <pc:docMk/>
            <pc:sldMk cId="1877934598" sldId="278"/>
            <ac:spMk id="3" creationId="{E2354310-8614-2987-A93F-63E87FBF2EA4}"/>
          </ac:spMkLst>
        </pc:spChg>
      </pc:sldChg>
      <pc:sldChg chg="modSp ord modAnim">
        <pc:chgData name="john daintree" userId="86843ca00bf7cabd" providerId="LiveId" clId="{BA3748CB-4291-2041-9B15-F5DA0CD194F8}" dt="2024-09-10T08:21:50.243" v="22" actId="20577"/>
        <pc:sldMkLst>
          <pc:docMk/>
          <pc:sldMk cId="2197803316" sldId="279"/>
        </pc:sldMkLst>
        <pc:spChg chg="mod">
          <ac:chgData name="john daintree" userId="86843ca00bf7cabd" providerId="LiveId" clId="{BA3748CB-4291-2041-9B15-F5DA0CD194F8}" dt="2024-09-10T08:21:50.243" v="22" actId="20577"/>
          <ac:spMkLst>
            <pc:docMk/>
            <pc:sldMk cId="2197803316" sldId="279"/>
            <ac:spMk id="3" creationId="{E2354310-8614-2987-A93F-63E87FBF2EA4}"/>
          </ac:spMkLst>
        </pc:spChg>
      </pc:sldChg>
      <pc:sldChg chg="modSp add mod">
        <pc:chgData name="john daintree" userId="86843ca00bf7cabd" providerId="LiveId" clId="{BA3748CB-4291-2041-9B15-F5DA0CD194F8}" dt="2024-09-10T07:22:57.478" v="10" actId="20577"/>
        <pc:sldMkLst>
          <pc:docMk/>
          <pc:sldMk cId="222487301" sldId="281"/>
        </pc:sldMkLst>
        <pc:spChg chg="mod">
          <ac:chgData name="john daintree" userId="86843ca00bf7cabd" providerId="LiveId" clId="{BA3748CB-4291-2041-9B15-F5DA0CD194F8}" dt="2024-09-10T07:22:57.478" v="10" actId="20577"/>
          <ac:spMkLst>
            <pc:docMk/>
            <pc:sldMk cId="222487301" sldId="281"/>
            <ac:spMk id="3" creationId="{5BA09442-8194-E207-F033-16A40B170635}"/>
          </ac:spMkLst>
        </pc:spChg>
      </pc:sldChg>
      <pc:sldChg chg="modSp add mod ord">
        <pc:chgData name="john daintree" userId="86843ca00bf7cabd" providerId="LiveId" clId="{BA3748CB-4291-2041-9B15-F5DA0CD194F8}" dt="2024-09-10T08:18:23.489" v="17" actId="20577"/>
        <pc:sldMkLst>
          <pc:docMk/>
          <pc:sldMk cId="3101931066" sldId="282"/>
        </pc:sldMkLst>
        <pc:spChg chg="mod">
          <ac:chgData name="john daintree" userId="86843ca00bf7cabd" providerId="LiveId" clId="{BA3748CB-4291-2041-9B15-F5DA0CD194F8}" dt="2024-09-10T08:18:23.489" v="17" actId="20577"/>
          <ac:spMkLst>
            <pc:docMk/>
            <pc:sldMk cId="3101931066" sldId="282"/>
            <ac:spMk id="3" creationId="{5BA09442-8194-E207-F033-16A40B170635}"/>
          </ac:spMkLst>
        </pc:spChg>
      </pc:sldChg>
      <pc:sldChg chg="add">
        <pc:chgData name="john daintree" userId="86843ca00bf7cabd" providerId="LiveId" clId="{BA3748CB-4291-2041-9B15-F5DA0CD194F8}" dt="2024-09-10T08:18:04.033" v="13" actId="2890"/>
        <pc:sldMkLst>
          <pc:docMk/>
          <pc:sldMk cId="2209145021" sldId="283"/>
        </pc:sldMkLst>
      </pc:sldChg>
      <pc:sldChg chg="addSp modSp add mod ord">
        <pc:chgData name="john daintree" userId="86843ca00bf7cabd" providerId="LiveId" clId="{BA3748CB-4291-2041-9B15-F5DA0CD194F8}" dt="2024-09-10T08:22:03.929" v="25" actId="20577"/>
        <pc:sldMkLst>
          <pc:docMk/>
          <pc:sldMk cId="848302390" sldId="284"/>
        </pc:sldMkLst>
        <pc:spChg chg="add mod">
          <ac:chgData name="john daintree" userId="86843ca00bf7cabd" providerId="LiveId" clId="{BA3748CB-4291-2041-9B15-F5DA0CD194F8}" dt="2024-09-10T08:22:00.898" v="23" actId="767"/>
          <ac:spMkLst>
            <pc:docMk/>
            <pc:sldMk cId="848302390" sldId="284"/>
            <ac:spMk id="2" creationId="{BD131278-6D22-E59E-5F3B-404A031D9887}"/>
          </ac:spMkLst>
        </pc:spChg>
        <pc:spChg chg="mod">
          <ac:chgData name="john daintree" userId="86843ca00bf7cabd" providerId="LiveId" clId="{BA3748CB-4291-2041-9B15-F5DA0CD194F8}" dt="2024-09-10T08:22:03.929" v="25" actId="20577"/>
          <ac:spMkLst>
            <pc:docMk/>
            <pc:sldMk cId="848302390" sldId="284"/>
            <ac:spMk id="3" creationId="{5BA09442-8194-E207-F033-16A40B170635}"/>
          </ac:spMkLst>
        </pc:spChg>
      </pc:sldChg>
      <pc:sldChg chg="add del modAnim">
        <pc:chgData name="john daintree" userId="86843ca00bf7cabd" providerId="LiveId" clId="{BA3748CB-4291-2041-9B15-F5DA0CD194F8}" dt="2024-09-10T08:30:27.615" v="203" actId="2696"/>
        <pc:sldMkLst>
          <pc:docMk/>
          <pc:sldMk cId="3613959613" sldId="285"/>
        </pc:sldMkLst>
      </pc:sldChg>
      <pc:sldChg chg="modSp add mod">
        <pc:chgData name="john daintree" userId="86843ca00bf7cabd" providerId="LiveId" clId="{BA3748CB-4291-2041-9B15-F5DA0CD194F8}" dt="2024-09-14T14:02:16.688" v="365" actId="114"/>
        <pc:sldMkLst>
          <pc:docMk/>
          <pc:sldMk cId="1118332304" sldId="286"/>
        </pc:sldMkLst>
        <pc:spChg chg="mod">
          <ac:chgData name="john daintree" userId="86843ca00bf7cabd" providerId="LiveId" clId="{BA3748CB-4291-2041-9B15-F5DA0CD194F8}" dt="2024-09-14T14:02:16.688" v="365" actId="114"/>
          <ac:spMkLst>
            <pc:docMk/>
            <pc:sldMk cId="1118332304" sldId="286"/>
            <ac:spMk id="3" creationId="{5BA09442-8194-E207-F033-16A40B170635}"/>
          </ac:spMkLst>
        </pc:spChg>
      </pc:sldChg>
      <pc:sldChg chg="modSp add mod ord">
        <pc:chgData name="john daintree" userId="86843ca00bf7cabd" providerId="LiveId" clId="{BA3748CB-4291-2041-9B15-F5DA0CD194F8}" dt="2024-09-10T08:28:14.948" v="107" actId="20577"/>
        <pc:sldMkLst>
          <pc:docMk/>
          <pc:sldMk cId="1607192594" sldId="287"/>
        </pc:sldMkLst>
        <pc:spChg chg="mod">
          <ac:chgData name="john daintree" userId="86843ca00bf7cabd" providerId="LiveId" clId="{BA3748CB-4291-2041-9B15-F5DA0CD194F8}" dt="2024-09-10T08:28:14.948" v="107" actId="20577"/>
          <ac:spMkLst>
            <pc:docMk/>
            <pc:sldMk cId="1607192594" sldId="287"/>
            <ac:spMk id="3" creationId="{5BA09442-8194-E207-F033-16A40B170635}"/>
          </ac:spMkLst>
        </pc:spChg>
      </pc:sldChg>
      <pc:sldChg chg="addSp delSp modSp add mod delAnim modAnim">
        <pc:chgData name="john daintree" userId="86843ca00bf7cabd" providerId="LiveId" clId="{BA3748CB-4291-2041-9B15-F5DA0CD194F8}" dt="2024-09-15T11:26:56.029" v="753"/>
        <pc:sldMkLst>
          <pc:docMk/>
          <pc:sldMk cId="1541128081" sldId="288"/>
        </pc:sldMkLst>
        <pc:spChg chg="mod">
          <ac:chgData name="john daintree" userId="86843ca00bf7cabd" providerId="LiveId" clId="{BA3748CB-4291-2041-9B15-F5DA0CD194F8}" dt="2024-09-10T08:31:04.190" v="275" actId="20577"/>
          <ac:spMkLst>
            <pc:docMk/>
            <pc:sldMk cId="1541128081" sldId="288"/>
            <ac:spMk id="4" creationId="{4BBEEA5A-ABC1-68FC-3BDB-0F05E7682452}"/>
          </ac:spMkLst>
        </pc:spChg>
        <pc:picChg chg="add mod">
          <ac:chgData name="john daintree" userId="86843ca00bf7cabd" providerId="LiveId" clId="{BA3748CB-4291-2041-9B15-F5DA0CD194F8}" dt="2024-09-15T11:26:56.029" v="753"/>
          <ac:picMkLst>
            <pc:docMk/>
            <pc:sldMk cId="1541128081" sldId="288"/>
            <ac:picMk id="4" creationId="{431F282B-495A-CA52-57F6-8C6CC261BDD5}"/>
          </ac:picMkLst>
        </pc:picChg>
        <pc:picChg chg="del mod">
          <ac:chgData name="john daintree" userId="86843ca00bf7cabd" providerId="LiveId" clId="{BA3748CB-4291-2041-9B15-F5DA0CD194F8}" dt="2024-09-15T11:26:54.053" v="752" actId="478"/>
          <ac:picMkLst>
            <pc:docMk/>
            <pc:sldMk cId="1541128081" sldId="288"/>
            <ac:picMk id="8" creationId="{394902C1-8ABF-6B24-4E92-7BD4E6A27998}"/>
          </ac:picMkLst>
        </pc:picChg>
      </pc:sldChg>
      <pc:sldChg chg="add del">
        <pc:chgData name="john daintree" userId="86843ca00bf7cabd" providerId="LiveId" clId="{BA3748CB-4291-2041-9B15-F5DA0CD194F8}" dt="2024-09-10T08:28:57.760" v="109" actId="2696"/>
        <pc:sldMkLst>
          <pc:docMk/>
          <pc:sldMk cId="2126950020" sldId="288"/>
        </pc:sldMkLst>
      </pc:sldChg>
      <pc:sldChg chg="modSp add mod ord">
        <pc:chgData name="john daintree" userId="86843ca00bf7cabd" providerId="LiveId" clId="{BA3748CB-4291-2041-9B15-F5DA0CD194F8}" dt="2024-09-10T08:30:07.008" v="200" actId="20577"/>
        <pc:sldMkLst>
          <pc:docMk/>
          <pc:sldMk cId="179503767" sldId="289"/>
        </pc:sldMkLst>
        <pc:spChg chg="mod">
          <ac:chgData name="john daintree" userId="86843ca00bf7cabd" providerId="LiveId" clId="{BA3748CB-4291-2041-9B15-F5DA0CD194F8}" dt="2024-09-10T08:30:07.008" v="200" actId="20577"/>
          <ac:spMkLst>
            <pc:docMk/>
            <pc:sldMk cId="179503767" sldId="289"/>
            <ac:spMk id="3" creationId="{5BA09442-8194-E207-F033-16A40B170635}"/>
          </ac:spMkLst>
        </pc:spChg>
      </pc:sldChg>
      <pc:sldChg chg="add del">
        <pc:chgData name="john daintree" userId="86843ca00bf7cabd" providerId="LiveId" clId="{BA3748CB-4291-2041-9B15-F5DA0CD194F8}" dt="2024-09-10T08:30:20.497" v="202" actId="2696"/>
        <pc:sldMkLst>
          <pc:docMk/>
          <pc:sldMk cId="4091886407" sldId="290"/>
        </pc:sldMkLst>
      </pc:sldChg>
      <pc:sldChg chg="ord">
        <pc:chgData name="john daintree" userId="86843ca00bf7cabd" providerId="LiveId" clId="{BA3748CB-4291-2041-9B15-F5DA0CD194F8}" dt="2024-09-12T07:54:53.986" v="278" actId="20578"/>
        <pc:sldMkLst>
          <pc:docMk/>
          <pc:sldMk cId="1562489316" sldId="291"/>
        </pc:sldMkLst>
      </pc:sldChg>
      <pc:sldChg chg="modSp modAnim">
        <pc:chgData name="john daintree" userId="86843ca00bf7cabd" providerId="LiveId" clId="{BA3748CB-4291-2041-9B15-F5DA0CD194F8}" dt="2024-09-15T09:20:21.647" v="686"/>
        <pc:sldMkLst>
          <pc:docMk/>
          <pc:sldMk cId="1595106197" sldId="292"/>
        </pc:sldMkLst>
        <pc:spChg chg="mod">
          <ac:chgData name="john daintree" userId="86843ca00bf7cabd" providerId="LiveId" clId="{BA3748CB-4291-2041-9B15-F5DA0CD194F8}" dt="2024-09-15T09:20:07.911" v="684"/>
          <ac:spMkLst>
            <pc:docMk/>
            <pc:sldMk cId="1595106197" sldId="292"/>
            <ac:spMk id="3" creationId="{E2354310-8614-2987-A93F-63E87FBF2EA4}"/>
          </ac:spMkLst>
        </pc:spChg>
      </pc:sldChg>
      <pc:sldChg chg="del">
        <pc:chgData name="john daintree" userId="86843ca00bf7cabd" providerId="LiveId" clId="{BA3748CB-4291-2041-9B15-F5DA0CD194F8}" dt="2024-09-16T06:20:33.733" v="847" actId="2696"/>
        <pc:sldMkLst>
          <pc:docMk/>
          <pc:sldMk cId="452330244" sldId="293"/>
        </pc:sldMkLst>
      </pc:sldChg>
      <pc:sldChg chg="del">
        <pc:chgData name="john daintree" userId="86843ca00bf7cabd" providerId="LiveId" clId="{BA3748CB-4291-2041-9B15-F5DA0CD194F8}" dt="2024-09-16T06:20:40.271" v="848" actId="2696"/>
        <pc:sldMkLst>
          <pc:docMk/>
          <pc:sldMk cId="2189366257" sldId="294"/>
        </pc:sldMkLst>
      </pc:sldChg>
      <pc:sldChg chg="modSp add mod ord modAnim">
        <pc:chgData name="john daintree" userId="86843ca00bf7cabd" providerId="LiveId" clId="{BA3748CB-4291-2041-9B15-F5DA0CD194F8}" dt="2024-09-16T06:21:29.487" v="851" actId="1076"/>
        <pc:sldMkLst>
          <pc:docMk/>
          <pc:sldMk cId="1734078162" sldId="295"/>
        </pc:sldMkLst>
        <pc:spChg chg="mod">
          <ac:chgData name="john daintree" userId="86843ca00bf7cabd" providerId="LiveId" clId="{BA3748CB-4291-2041-9B15-F5DA0CD194F8}" dt="2024-09-16T06:21:29.487" v="851" actId="1076"/>
          <ac:spMkLst>
            <pc:docMk/>
            <pc:sldMk cId="1734078162" sldId="295"/>
            <ac:spMk id="3" creationId="{5BA09442-8194-E207-F033-16A40B170635}"/>
          </ac:spMkLst>
        </pc:spChg>
        <pc:spChg chg="mod">
          <ac:chgData name="john daintree" userId="86843ca00bf7cabd" providerId="LiveId" clId="{BA3748CB-4291-2041-9B15-F5DA0CD194F8}" dt="2024-09-16T06:02:08.162" v="835" actId="1076"/>
          <ac:spMkLst>
            <pc:docMk/>
            <pc:sldMk cId="1734078162" sldId="295"/>
            <ac:spMk id="4" creationId="{E15805B7-13F0-B261-3ECE-19B1C81A2D18}"/>
          </ac:spMkLst>
        </pc:spChg>
      </pc:sldChg>
      <pc:sldChg chg="add modAnim">
        <pc:chgData name="john daintree" userId="86843ca00bf7cabd" providerId="LiveId" clId="{BA3748CB-4291-2041-9B15-F5DA0CD194F8}" dt="2024-09-15T11:28:28.163" v="755"/>
        <pc:sldMkLst>
          <pc:docMk/>
          <pc:sldMk cId="3711302213" sldId="296"/>
        </pc:sldMkLst>
      </pc:sldChg>
      <pc:sldChg chg="add mod ord modShow">
        <pc:chgData name="john daintree" userId="86843ca00bf7cabd" providerId="LiveId" clId="{BA3748CB-4291-2041-9B15-F5DA0CD194F8}" dt="2024-09-16T06:46:18.917" v="855" actId="729"/>
        <pc:sldMkLst>
          <pc:docMk/>
          <pc:sldMk cId="1422556744" sldId="297"/>
        </pc:sldMkLst>
      </pc:sldChg>
      <pc:sldChg chg="modSp add del mod">
        <pc:chgData name="john daintree" userId="86843ca00bf7cabd" providerId="LiveId" clId="{BA3748CB-4291-2041-9B15-F5DA0CD194F8}" dt="2024-09-16T06:45:57.860" v="852" actId="2696"/>
        <pc:sldMkLst>
          <pc:docMk/>
          <pc:sldMk cId="4074719044" sldId="297"/>
        </pc:sldMkLst>
        <pc:spChg chg="mod">
          <ac:chgData name="john daintree" userId="86843ca00bf7cabd" providerId="LiveId" clId="{BA3748CB-4291-2041-9B15-F5DA0CD194F8}" dt="2024-09-16T06:02:38.283" v="838" actId="20577"/>
          <ac:spMkLst>
            <pc:docMk/>
            <pc:sldMk cId="4074719044" sldId="297"/>
            <ac:spMk id="3" creationId="{5BA09442-8194-E207-F033-16A40B170635}"/>
          </ac:spMkLst>
        </pc:spChg>
      </pc:sldChg>
    </pc:docChg>
  </pc:docChgLst>
  <pc:docChgLst>
    <pc:chgData name="john daintree" userId="86843ca00bf7cabd" providerId="LiveId" clId="{41E7B737-DEAB-411F-923C-2C81376DE085}"/>
    <pc:docChg chg="undo custSel addSld delSld modSld sldOrd modMainMaster">
      <pc:chgData name="john daintree" userId="86843ca00bf7cabd" providerId="LiveId" clId="{41E7B737-DEAB-411F-923C-2C81376DE085}" dt="2024-08-22T08:38:38.194" v="1119" actId="47"/>
      <pc:docMkLst>
        <pc:docMk/>
      </pc:docMkLst>
      <pc:sldChg chg="modSp mod">
        <pc:chgData name="john daintree" userId="86843ca00bf7cabd" providerId="LiveId" clId="{41E7B737-DEAB-411F-923C-2C81376DE085}" dt="2024-08-20T07:08:13.486" v="37" actId="6549"/>
        <pc:sldMkLst>
          <pc:docMk/>
          <pc:sldMk cId="2685236764" sldId="259"/>
        </pc:sldMkLst>
        <pc:spChg chg="mod">
          <ac:chgData name="john daintree" userId="86843ca00bf7cabd" providerId="LiveId" clId="{41E7B737-DEAB-411F-923C-2C81376DE085}" dt="2024-08-20T07:08:13.486" v="37" actId="6549"/>
          <ac:spMkLst>
            <pc:docMk/>
            <pc:sldMk cId="2685236764" sldId="259"/>
            <ac:spMk id="2" creationId="{74F6131D-FAD6-6DEB-EA1F-0D7CA9CED0C8}"/>
          </ac:spMkLst>
        </pc:spChg>
      </pc:sldChg>
      <pc:sldChg chg="delSp modSp new mod">
        <pc:chgData name="john daintree" userId="86843ca00bf7cabd" providerId="LiveId" clId="{41E7B737-DEAB-411F-923C-2C81376DE085}" dt="2024-08-20T07:13:48.478" v="84" actId="20577"/>
        <pc:sldMkLst>
          <pc:docMk/>
          <pc:sldMk cId="3793245200" sldId="260"/>
        </pc:sldMkLst>
        <pc:spChg chg="del">
          <ac:chgData name="john daintree" userId="86843ca00bf7cabd" providerId="LiveId" clId="{41E7B737-DEAB-411F-923C-2C81376DE085}" dt="2024-08-20T07:10:12.821" v="61" actId="478"/>
          <ac:spMkLst>
            <pc:docMk/>
            <pc:sldMk cId="3793245200" sldId="260"/>
            <ac:spMk id="2" creationId="{0C32EDBC-CA3C-B3F3-52B1-A56D61539A42}"/>
          </ac:spMkLst>
        </pc:spChg>
        <pc:spChg chg="mod">
          <ac:chgData name="john daintree" userId="86843ca00bf7cabd" providerId="LiveId" clId="{41E7B737-DEAB-411F-923C-2C81376DE085}" dt="2024-08-20T07:13:48.478" v="84" actId="20577"/>
          <ac:spMkLst>
            <pc:docMk/>
            <pc:sldMk cId="3793245200" sldId="260"/>
            <ac:spMk id="3" creationId="{5BA09442-8194-E207-F033-16A40B170635}"/>
          </ac:spMkLst>
        </pc:spChg>
      </pc:sldChg>
      <pc:sldChg chg="modSp add mod">
        <pc:chgData name="john daintree" userId="86843ca00bf7cabd" providerId="LiveId" clId="{41E7B737-DEAB-411F-923C-2C81376DE085}" dt="2024-08-20T07:08:39.961" v="55" actId="20577"/>
        <pc:sldMkLst>
          <pc:docMk/>
          <pc:sldMk cId="3738293525" sldId="261"/>
        </pc:sldMkLst>
        <pc:spChg chg="mod">
          <ac:chgData name="john daintree" userId="86843ca00bf7cabd" providerId="LiveId" clId="{41E7B737-DEAB-411F-923C-2C81376DE085}" dt="2024-08-20T07:08:39.961" v="55" actId="20577"/>
          <ac:spMkLst>
            <pc:docMk/>
            <pc:sldMk cId="3738293525" sldId="261"/>
            <ac:spMk id="2" creationId="{74F6131D-FAD6-6DEB-EA1F-0D7CA9CED0C8}"/>
          </ac:spMkLst>
        </pc:spChg>
      </pc:sldChg>
      <pc:sldChg chg="addSp delSp modSp add mod">
        <pc:chgData name="john daintree" userId="86843ca00bf7cabd" providerId="LiveId" clId="{41E7B737-DEAB-411F-923C-2C81376DE085}" dt="2024-08-20T12:25:53.853" v="367" actId="692"/>
        <pc:sldMkLst>
          <pc:docMk/>
          <pc:sldMk cId="316203928" sldId="262"/>
        </pc:sldMkLst>
        <pc:spChg chg="add mod">
          <ac:chgData name="john daintree" userId="86843ca00bf7cabd" providerId="LiveId" clId="{41E7B737-DEAB-411F-923C-2C81376DE085}" dt="2024-08-20T12:25:53.853" v="367" actId="692"/>
          <ac:spMkLst>
            <pc:docMk/>
            <pc:sldMk cId="316203928" sldId="262"/>
            <ac:spMk id="2" creationId="{0C96497D-FD20-06B5-625D-003394187194}"/>
          </ac:spMkLst>
        </pc:spChg>
        <pc:spChg chg="del">
          <ac:chgData name="john daintree" userId="86843ca00bf7cabd" providerId="LiveId" clId="{41E7B737-DEAB-411F-923C-2C81376DE085}" dt="2024-08-20T07:12:31.270" v="67" actId="478"/>
          <ac:spMkLst>
            <pc:docMk/>
            <pc:sldMk cId="316203928" sldId="262"/>
            <ac:spMk id="3" creationId="{5BA09442-8194-E207-F033-16A40B170635}"/>
          </ac:spMkLst>
        </pc:spChg>
        <pc:spChg chg="add mod">
          <ac:chgData name="john daintree" userId="86843ca00bf7cabd" providerId="LiveId" clId="{41E7B737-DEAB-411F-923C-2C81376DE085}" dt="2024-08-20T07:12:31.270" v="67" actId="478"/>
          <ac:spMkLst>
            <pc:docMk/>
            <pc:sldMk cId="316203928" sldId="262"/>
            <ac:spMk id="6" creationId="{86C33285-5DDB-13EE-31A4-3B5BFF1908E1}"/>
          </ac:spMkLst>
        </pc:spChg>
        <pc:picChg chg="add">
          <ac:chgData name="john daintree" userId="86843ca00bf7cabd" providerId="LiveId" clId="{41E7B737-DEAB-411F-923C-2C81376DE085}" dt="2024-08-20T07:12:32.260" v="68" actId="22"/>
          <ac:picMkLst>
            <pc:docMk/>
            <pc:sldMk cId="316203928" sldId="262"/>
            <ac:picMk id="8" creationId="{0C98FCD3-3BB9-11C0-06CF-CBC5CF0CC646}"/>
          </ac:picMkLst>
        </pc:picChg>
      </pc:sldChg>
      <pc:sldChg chg="modSp add mod ord">
        <pc:chgData name="john daintree" userId="86843ca00bf7cabd" providerId="LiveId" clId="{41E7B737-DEAB-411F-923C-2C81376DE085}" dt="2024-08-20T07:16:01.981" v="108" actId="20577"/>
        <pc:sldMkLst>
          <pc:docMk/>
          <pc:sldMk cId="3367519606" sldId="263"/>
        </pc:sldMkLst>
        <pc:spChg chg="mod">
          <ac:chgData name="john daintree" userId="86843ca00bf7cabd" providerId="LiveId" clId="{41E7B737-DEAB-411F-923C-2C81376DE085}" dt="2024-08-20T07:16:01.981" v="108" actId="20577"/>
          <ac:spMkLst>
            <pc:docMk/>
            <pc:sldMk cId="3367519606" sldId="263"/>
            <ac:spMk id="3" creationId="{5BA09442-8194-E207-F033-16A40B170635}"/>
          </ac:spMkLst>
        </pc:spChg>
      </pc:sldChg>
      <pc:sldChg chg="addSp delSp modSp add mod ord">
        <pc:chgData name="john daintree" userId="86843ca00bf7cabd" providerId="LiveId" clId="{41E7B737-DEAB-411F-923C-2C81376DE085}" dt="2024-08-20T12:26:20.688" v="371" actId="14100"/>
        <pc:sldMkLst>
          <pc:docMk/>
          <pc:sldMk cId="3457589002" sldId="264"/>
        </pc:sldMkLst>
        <pc:spChg chg="add mod">
          <ac:chgData name="john daintree" userId="86843ca00bf7cabd" providerId="LiveId" clId="{41E7B737-DEAB-411F-923C-2C81376DE085}" dt="2024-08-20T12:26:20.688" v="371" actId="14100"/>
          <ac:spMkLst>
            <pc:docMk/>
            <pc:sldMk cId="3457589002" sldId="264"/>
            <ac:spMk id="2" creationId="{E40DAA94-1ACE-A8A9-7C7F-7393690BA129}"/>
          </ac:spMkLst>
        </pc:spChg>
        <pc:picChg chg="add">
          <ac:chgData name="john daintree" userId="86843ca00bf7cabd" providerId="LiveId" clId="{41E7B737-DEAB-411F-923C-2C81376DE085}" dt="2024-08-20T07:17:24.952" v="113" actId="22"/>
          <ac:picMkLst>
            <pc:docMk/>
            <pc:sldMk cId="3457589002" sldId="264"/>
            <ac:picMk id="3" creationId="{C513C605-0550-B328-A1E7-DE117DB512A8}"/>
          </ac:picMkLst>
        </pc:picChg>
        <pc:picChg chg="del">
          <ac:chgData name="john daintree" userId="86843ca00bf7cabd" providerId="LiveId" clId="{41E7B737-DEAB-411F-923C-2C81376DE085}" dt="2024-08-20T07:17:24.356" v="112" actId="478"/>
          <ac:picMkLst>
            <pc:docMk/>
            <pc:sldMk cId="3457589002" sldId="264"/>
            <ac:picMk id="8" creationId="{0C98FCD3-3BB9-11C0-06CF-CBC5CF0CC646}"/>
          </ac:picMkLst>
        </pc:picChg>
      </pc:sldChg>
      <pc:sldChg chg="addSp delSp add mod">
        <pc:chgData name="john daintree" userId="86843ca00bf7cabd" providerId="LiveId" clId="{41E7B737-DEAB-411F-923C-2C81376DE085}" dt="2024-08-20T07:55:05.522" v="116" actId="22"/>
        <pc:sldMkLst>
          <pc:docMk/>
          <pc:sldMk cId="1663806909" sldId="265"/>
        </pc:sldMkLst>
        <pc:picChg chg="del">
          <ac:chgData name="john daintree" userId="86843ca00bf7cabd" providerId="LiveId" clId="{41E7B737-DEAB-411F-923C-2C81376DE085}" dt="2024-08-20T07:55:04.706" v="115" actId="478"/>
          <ac:picMkLst>
            <pc:docMk/>
            <pc:sldMk cId="1663806909" sldId="265"/>
            <ac:picMk id="3" creationId="{C513C605-0550-B328-A1E7-DE117DB512A8}"/>
          </ac:picMkLst>
        </pc:picChg>
        <pc:picChg chg="add">
          <ac:chgData name="john daintree" userId="86843ca00bf7cabd" providerId="LiveId" clId="{41E7B737-DEAB-411F-923C-2C81376DE085}" dt="2024-08-20T07:55:05.522" v="116" actId="22"/>
          <ac:picMkLst>
            <pc:docMk/>
            <pc:sldMk cId="1663806909" sldId="265"/>
            <ac:picMk id="7" creationId="{37127B44-D385-3B56-A7E1-9DC56FF324A2}"/>
          </ac:picMkLst>
        </pc:picChg>
      </pc:sldChg>
      <pc:sldChg chg="modSp add mod ord">
        <pc:chgData name="john daintree" userId="86843ca00bf7cabd" providerId="LiveId" clId="{41E7B737-DEAB-411F-923C-2C81376DE085}" dt="2024-08-20T07:55:20.440" v="121" actId="20577"/>
        <pc:sldMkLst>
          <pc:docMk/>
          <pc:sldMk cId="1812229724" sldId="266"/>
        </pc:sldMkLst>
        <pc:spChg chg="mod">
          <ac:chgData name="john daintree" userId="86843ca00bf7cabd" providerId="LiveId" clId="{41E7B737-DEAB-411F-923C-2C81376DE085}" dt="2024-08-20T07:55:20.440" v="121" actId="20577"/>
          <ac:spMkLst>
            <pc:docMk/>
            <pc:sldMk cId="1812229724" sldId="266"/>
            <ac:spMk id="3" creationId="{5BA09442-8194-E207-F033-16A40B170635}"/>
          </ac:spMkLst>
        </pc:spChg>
      </pc:sldChg>
      <pc:sldChg chg="modSp add mod ord">
        <pc:chgData name="john daintree" userId="86843ca00bf7cabd" providerId="LiveId" clId="{41E7B737-DEAB-411F-923C-2C81376DE085}" dt="2024-08-20T07:55:56.280" v="143"/>
        <pc:sldMkLst>
          <pc:docMk/>
          <pc:sldMk cId="3383303899" sldId="267"/>
        </pc:sldMkLst>
        <pc:spChg chg="mod">
          <ac:chgData name="john daintree" userId="86843ca00bf7cabd" providerId="LiveId" clId="{41E7B737-DEAB-411F-923C-2C81376DE085}" dt="2024-08-20T07:55:41.927" v="139" actId="6549"/>
          <ac:spMkLst>
            <pc:docMk/>
            <pc:sldMk cId="3383303899" sldId="267"/>
            <ac:spMk id="2" creationId="{74F6131D-FAD6-6DEB-EA1F-0D7CA9CED0C8}"/>
          </ac:spMkLst>
        </pc:spChg>
      </pc:sldChg>
      <pc:sldChg chg="addSp delSp modSp add mod ord delAnim modAnim">
        <pc:chgData name="john daintree" userId="86843ca00bf7cabd" providerId="LiveId" clId="{41E7B737-DEAB-411F-923C-2C81376DE085}" dt="2024-08-21T07:11:13.110" v="645" actId="1076"/>
        <pc:sldMkLst>
          <pc:docMk/>
          <pc:sldMk cId="113060429" sldId="268"/>
        </pc:sldMkLst>
        <pc:spChg chg="mod">
          <ac:chgData name="john daintree" userId="86843ca00bf7cabd" providerId="LiveId" clId="{41E7B737-DEAB-411F-923C-2C81376DE085}" dt="2024-08-20T15:09:17.486" v="375" actId="1076"/>
          <ac:spMkLst>
            <pc:docMk/>
            <pc:sldMk cId="113060429" sldId="268"/>
            <ac:spMk id="3" creationId="{5BA09442-8194-E207-F033-16A40B170635}"/>
          </ac:spMkLst>
        </pc:spChg>
        <pc:spChg chg="del">
          <ac:chgData name="john daintree" userId="86843ca00bf7cabd" providerId="LiveId" clId="{41E7B737-DEAB-411F-923C-2C81376DE085}" dt="2024-08-20T12:21:13.823" v="320" actId="931"/>
          <ac:spMkLst>
            <pc:docMk/>
            <pc:sldMk cId="113060429" sldId="268"/>
            <ac:spMk id="5" creationId="{1A8E4877-DD57-484F-BF68-01FA1FC972BA}"/>
          </ac:spMkLst>
        </pc:spChg>
        <pc:spChg chg="add del mod">
          <ac:chgData name="john daintree" userId="86843ca00bf7cabd" providerId="LiveId" clId="{41E7B737-DEAB-411F-923C-2C81376DE085}" dt="2024-08-21T07:11:05.556" v="642" actId="931"/>
          <ac:spMkLst>
            <pc:docMk/>
            <pc:sldMk cId="113060429" sldId="268"/>
            <ac:spMk id="12" creationId="{E09E649E-D1D1-4EB1-513F-E317CFF22F2C}"/>
          </ac:spMkLst>
        </pc:spChg>
        <pc:picChg chg="add del mod modCrop">
          <ac:chgData name="john daintree" userId="86843ca00bf7cabd" providerId="LiveId" clId="{41E7B737-DEAB-411F-923C-2C81376DE085}" dt="2024-08-20T15:13:22.109" v="392" actId="478"/>
          <ac:picMkLst>
            <pc:docMk/>
            <pc:sldMk cId="113060429" sldId="268"/>
            <ac:picMk id="6" creationId="{0D38FE78-442F-EFD3-C430-34A36A6BB896}"/>
          </ac:picMkLst>
        </pc:picChg>
        <pc:picChg chg="add mod">
          <ac:chgData name="john daintree" userId="86843ca00bf7cabd" providerId="LiveId" clId="{41E7B737-DEAB-411F-923C-2C81376DE085}" dt="2024-08-21T06:58:41.810" v="398" actId="1076"/>
          <ac:picMkLst>
            <pc:docMk/>
            <pc:sldMk cId="113060429" sldId="268"/>
            <ac:picMk id="8" creationId="{AE47BB1A-FC4B-C722-4A65-8979245ADB07}"/>
          </ac:picMkLst>
        </pc:picChg>
        <pc:picChg chg="add mod modCrop">
          <ac:chgData name="john daintree" userId="86843ca00bf7cabd" providerId="LiveId" clId="{41E7B737-DEAB-411F-923C-2C81376DE085}" dt="2024-08-20T15:13:49.240" v="397" actId="14100"/>
          <ac:picMkLst>
            <pc:docMk/>
            <pc:sldMk cId="113060429" sldId="268"/>
            <ac:picMk id="10" creationId="{FC047CB4-10C6-D29B-15D2-5DE3388D988B}"/>
          </ac:picMkLst>
        </pc:picChg>
        <pc:picChg chg="add mod">
          <ac:chgData name="john daintree" userId="86843ca00bf7cabd" providerId="LiveId" clId="{41E7B737-DEAB-411F-923C-2C81376DE085}" dt="2024-08-21T07:11:13.110" v="645" actId="1076"/>
          <ac:picMkLst>
            <pc:docMk/>
            <pc:sldMk cId="113060429" sldId="268"/>
            <ac:picMk id="14" creationId="{DABEECF2-1400-7EBB-F61D-898841939AC2}"/>
          </ac:picMkLst>
        </pc:picChg>
      </pc:sldChg>
      <pc:sldChg chg="modSp add mod">
        <pc:chgData name="john daintree" userId="86843ca00bf7cabd" providerId="LiveId" clId="{41E7B737-DEAB-411F-923C-2C81376DE085}" dt="2024-08-20T07:56:48.976" v="235" actId="20577"/>
        <pc:sldMkLst>
          <pc:docMk/>
          <pc:sldMk cId="3395593143" sldId="269"/>
        </pc:sldMkLst>
        <pc:spChg chg="mod">
          <ac:chgData name="john daintree" userId="86843ca00bf7cabd" providerId="LiveId" clId="{41E7B737-DEAB-411F-923C-2C81376DE085}" dt="2024-08-20T07:56:48.976" v="235" actId="20577"/>
          <ac:spMkLst>
            <pc:docMk/>
            <pc:sldMk cId="3395593143" sldId="269"/>
            <ac:spMk id="3" creationId="{5BA09442-8194-E207-F033-16A40B170635}"/>
          </ac:spMkLst>
        </pc:spChg>
      </pc:sldChg>
      <pc:sldChg chg="modSp add mod">
        <pc:chgData name="john daintree" userId="86843ca00bf7cabd" providerId="LiveId" clId="{41E7B737-DEAB-411F-923C-2C81376DE085}" dt="2024-08-20T07:57:08.528" v="285" actId="20577"/>
        <pc:sldMkLst>
          <pc:docMk/>
          <pc:sldMk cId="1840477778" sldId="270"/>
        </pc:sldMkLst>
        <pc:spChg chg="mod">
          <ac:chgData name="john daintree" userId="86843ca00bf7cabd" providerId="LiveId" clId="{41E7B737-DEAB-411F-923C-2C81376DE085}" dt="2024-08-20T07:57:08.528" v="285" actId="20577"/>
          <ac:spMkLst>
            <pc:docMk/>
            <pc:sldMk cId="1840477778" sldId="270"/>
            <ac:spMk id="3" creationId="{5BA09442-8194-E207-F033-16A40B170635}"/>
          </ac:spMkLst>
        </pc:spChg>
      </pc:sldChg>
      <pc:sldChg chg="add ord">
        <pc:chgData name="john daintree" userId="86843ca00bf7cabd" providerId="LiveId" clId="{41E7B737-DEAB-411F-923C-2C81376DE085}" dt="2024-08-20T12:17:13.313" v="288"/>
        <pc:sldMkLst>
          <pc:docMk/>
          <pc:sldMk cId="1819251253" sldId="271"/>
        </pc:sldMkLst>
      </pc:sldChg>
      <pc:sldChg chg="add ord">
        <pc:chgData name="john daintree" userId="86843ca00bf7cabd" providerId="LiveId" clId="{41E7B737-DEAB-411F-923C-2C81376DE085}" dt="2024-08-21T07:11:40.388" v="649"/>
        <pc:sldMkLst>
          <pc:docMk/>
          <pc:sldMk cId="4245263481" sldId="272"/>
        </pc:sldMkLst>
      </pc:sldChg>
      <pc:sldChg chg="modSp new mod">
        <pc:chgData name="john daintree" userId="86843ca00bf7cabd" providerId="LiveId" clId="{41E7B737-DEAB-411F-923C-2C81376DE085}" dt="2024-08-22T08:38:27.303" v="1117" actId="20577"/>
        <pc:sldMkLst>
          <pc:docMk/>
          <pc:sldMk cId="1305342985" sldId="273"/>
        </pc:sldMkLst>
        <pc:spChg chg="mod">
          <ac:chgData name="john daintree" userId="86843ca00bf7cabd" providerId="LiveId" clId="{41E7B737-DEAB-411F-923C-2C81376DE085}" dt="2024-08-22T08:38:27.303" v="1117" actId="20577"/>
          <ac:spMkLst>
            <pc:docMk/>
            <pc:sldMk cId="1305342985" sldId="273"/>
            <ac:spMk id="3" creationId="{E2354310-8614-2987-A93F-63E87FBF2EA4}"/>
          </ac:spMkLst>
        </pc:spChg>
        <pc:spChg chg="mod">
          <ac:chgData name="john daintree" userId="86843ca00bf7cabd" providerId="LiveId" clId="{41E7B737-DEAB-411F-923C-2C81376DE085}" dt="2024-08-21T07:00:07.602" v="581" actId="20577"/>
          <ac:spMkLst>
            <pc:docMk/>
            <pc:sldMk cId="1305342985" sldId="273"/>
            <ac:spMk id="4" creationId="{4BBEEA5A-ABC1-68FC-3BDB-0F05E7682452}"/>
          </ac:spMkLst>
        </pc:spChg>
      </pc:sldChg>
      <pc:sldChg chg="addSp delSp modSp add mod">
        <pc:chgData name="john daintree" userId="86843ca00bf7cabd" providerId="LiveId" clId="{41E7B737-DEAB-411F-923C-2C81376DE085}" dt="2024-08-21T07:54:16.054" v="1063" actId="6549"/>
        <pc:sldMkLst>
          <pc:docMk/>
          <pc:sldMk cId="4265366241" sldId="274"/>
        </pc:sldMkLst>
        <pc:spChg chg="del">
          <ac:chgData name="john daintree" userId="86843ca00bf7cabd" providerId="LiveId" clId="{41E7B737-DEAB-411F-923C-2C81376DE085}" dt="2024-08-21T07:49:54.781" v="756" actId="478"/>
          <ac:spMkLst>
            <pc:docMk/>
            <pc:sldMk cId="4265366241" sldId="274"/>
            <ac:spMk id="2" creationId="{4FE86CF1-197B-96AB-F5B0-A01081FCA924}"/>
          </ac:spMkLst>
        </pc:spChg>
        <pc:spChg chg="mod">
          <ac:chgData name="john daintree" userId="86843ca00bf7cabd" providerId="LiveId" clId="{41E7B737-DEAB-411F-923C-2C81376DE085}" dt="2024-08-21T07:54:16.054" v="1063" actId="6549"/>
          <ac:spMkLst>
            <pc:docMk/>
            <pc:sldMk cId="4265366241" sldId="274"/>
            <ac:spMk id="3" creationId="{E2354310-8614-2987-A93F-63E87FBF2EA4}"/>
          </ac:spMkLst>
        </pc:spChg>
        <pc:spChg chg="mod">
          <ac:chgData name="john daintree" userId="86843ca00bf7cabd" providerId="LiveId" clId="{41E7B737-DEAB-411F-923C-2C81376DE085}" dt="2024-08-21T07:47:21.404" v="656" actId="20577"/>
          <ac:spMkLst>
            <pc:docMk/>
            <pc:sldMk cId="4265366241" sldId="274"/>
            <ac:spMk id="4" creationId="{4BBEEA5A-ABC1-68FC-3BDB-0F05E7682452}"/>
          </ac:spMkLst>
        </pc:spChg>
        <pc:spChg chg="add mod">
          <ac:chgData name="john daintree" userId="86843ca00bf7cabd" providerId="LiveId" clId="{41E7B737-DEAB-411F-923C-2C81376DE085}" dt="2024-08-21T07:54:13.013" v="1060" actId="6549"/>
          <ac:spMkLst>
            <pc:docMk/>
            <pc:sldMk cId="4265366241" sldId="274"/>
            <ac:spMk id="6" creationId="{F0883393-A82F-595E-A4BA-4324F51ECE41}"/>
          </ac:spMkLst>
        </pc:spChg>
        <pc:spChg chg="add mod">
          <ac:chgData name="john daintree" userId="86843ca00bf7cabd" providerId="LiveId" clId="{41E7B737-DEAB-411F-923C-2C81376DE085}" dt="2024-08-21T07:53:42.317" v="1048" actId="1076"/>
          <ac:spMkLst>
            <pc:docMk/>
            <pc:sldMk cId="4265366241" sldId="274"/>
            <ac:spMk id="7" creationId="{9E764D87-35C8-ABD4-84AD-F6CC4CCCB3DA}"/>
          </ac:spMkLst>
        </pc:spChg>
      </pc:sldChg>
      <pc:sldChg chg="modSp add del mod ord">
        <pc:chgData name="john daintree" userId="86843ca00bf7cabd" providerId="LiveId" clId="{41E7B737-DEAB-411F-923C-2C81376DE085}" dt="2024-08-22T08:38:36.988" v="1118" actId="47"/>
        <pc:sldMkLst>
          <pc:docMk/>
          <pc:sldMk cId="1726404934" sldId="275"/>
        </pc:sldMkLst>
        <pc:spChg chg="mod">
          <ac:chgData name="john daintree" userId="86843ca00bf7cabd" providerId="LiveId" clId="{41E7B737-DEAB-411F-923C-2C81376DE085}" dt="2024-08-22T08:28:51.507" v="1092" actId="207"/>
          <ac:spMkLst>
            <pc:docMk/>
            <pc:sldMk cId="1726404934" sldId="275"/>
            <ac:spMk id="3" creationId="{E2354310-8614-2987-A93F-63E87FBF2EA4}"/>
          </ac:spMkLst>
        </pc:spChg>
        <pc:spChg chg="mod">
          <ac:chgData name="john daintree" userId="86843ca00bf7cabd" providerId="LiveId" clId="{41E7B737-DEAB-411F-923C-2C81376DE085}" dt="2024-08-22T08:28:47.216" v="1091" actId="207"/>
          <ac:spMkLst>
            <pc:docMk/>
            <pc:sldMk cId="1726404934" sldId="275"/>
            <ac:spMk id="4" creationId="{4BBEEA5A-ABC1-68FC-3BDB-0F05E7682452}"/>
          </ac:spMkLst>
        </pc:spChg>
      </pc:sldChg>
      <pc:sldChg chg="modSp add del mod">
        <pc:chgData name="john daintree" userId="86843ca00bf7cabd" providerId="LiveId" clId="{41E7B737-DEAB-411F-923C-2C81376DE085}" dt="2024-08-22T08:38:38.194" v="1119" actId="47"/>
        <pc:sldMkLst>
          <pc:docMk/>
          <pc:sldMk cId="2930352878" sldId="276"/>
        </pc:sldMkLst>
        <pc:spChg chg="mod">
          <ac:chgData name="john daintree" userId="86843ca00bf7cabd" providerId="LiveId" clId="{41E7B737-DEAB-411F-923C-2C81376DE085}" dt="2024-08-22T08:33:23.657" v="1095" actId="207"/>
          <ac:spMkLst>
            <pc:docMk/>
            <pc:sldMk cId="2930352878" sldId="276"/>
            <ac:spMk id="3" creationId="{E2354310-8614-2987-A93F-63E87FBF2EA4}"/>
          </ac:spMkLst>
        </pc:spChg>
      </pc:sldChg>
      <pc:sldMasterChg chg="modSp mod">
        <pc:chgData name="john daintree" userId="86843ca00bf7cabd" providerId="LiveId" clId="{41E7B737-DEAB-411F-923C-2C81376DE085}" dt="2024-08-20T07:07:32.036" v="34" actId="20577"/>
        <pc:sldMasterMkLst>
          <pc:docMk/>
          <pc:sldMasterMk cId="2781740000" sldId="2147483648"/>
        </pc:sldMasterMkLst>
        <pc:spChg chg="mod">
          <ac:chgData name="john daintree" userId="86843ca00bf7cabd" providerId="LiveId" clId="{41E7B737-DEAB-411F-923C-2C81376DE085}" dt="2024-08-07T12:03:02.066" v="5" actId="20577"/>
          <ac:spMkLst>
            <pc:docMk/>
            <pc:sldMasterMk cId="2781740000" sldId="2147483648"/>
            <ac:spMk id="2" creationId="{00000000-0000-0000-0000-000000000000}"/>
          </ac:spMkLst>
        </pc:spChg>
        <pc:spChg chg="mod">
          <ac:chgData name="john daintree" userId="86843ca00bf7cabd" providerId="LiveId" clId="{41E7B737-DEAB-411F-923C-2C81376DE085}" dt="2024-08-20T07:07:32.036" v="34" actId="20577"/>
          <ac:spMkLst>
            <pc:docMk/>
            <pc:sldMasterMk cId="2781740000" sldId="2147483648"/>
            <ac:spMk id="6" creationId="{79B4391E-A2CA-4E7C-B5A9-A31CF000D3E5}"/>
          </ac:spMkLst>
        </pc:spChg>
      </pc:sldMasterChg>
    </pc:docChg>
  </pc:docChgLst>
  <pc:docChgLst>
    <pc:chgData name="john daintree" userId="86843ca00bf7cabd" providerId="LiveId" clId="{3520056C-1CB4-44FC-AD51-33A34A57D2B5}"/>
    <pc:docChg chg="undo redo custSel addSld delSld modSld sldOrd modMainMaster">
      <pc:chgData name="john daintree" userId="86843ca00bf7cabd" providerId="LiveId" clId="{3520056C-1CB4-44FC-AD51-33A34A57D2B5}" dt="2024-09-12T15:28:21.592" v="1883" actId="14826"/>
      <pc:docMkLst>
        <pc:docMk/>
      </pc:docMkLst>
      <pc:sldChg chg="modSp mod">
        <pc:chgData name="john daintree" userId="86843ca00bf7cabd" providerId="LiveId" clId="{3520056C-1CB4-44FC-AD51-33A34A57D2B5}" dt="2024-09-05T09:21:29.724" v="1053" actId="20577"/>
        <pc:sldMkLst>
          <pc:docMk/>
          <pc:sldMk cId="2685236764" sldId="259"/>
        </pc:sldMkLst>
        <pc:spChg chg="mod">
          <ac:chgData name="john daintree" userId="86843ca00bf7cabd" providerId="LiveId" clId="{3520056C-1CB4-44FC-AD51-33A34A57D2B5}" dt="2024-09-05T09:21:29.724" v="1053" actId="20577"/>
          <ac:spMkLst>
            <pc:docMk/>
            <pc:sldMk cId="2685236764" sldId="259"/>
            <ac:spMk id="3" creationId="{59C93487-DB22-D97F-151C-E62169C75430}"/>
          </ac:spMkLst>
        </pc:spChg>
        <pc:picChg chg="mod">
          <ac:chgData name="john daintree" userId="86843ca00bf7cabd" providerId="LiveId" clId="{3520056C-1CB4-44FC-AD51-33A34A57D2B5}" dt="2024-09-05T09:19:53.897" v="1032" actId="14826"/>
          <ac:picMkLst>
            <pc:docMk/>
            <pc:sldMk cId="2685236764" sldId="259"/>
            <ac:picMk id="11" creationId="{8D48B45B-4830-963F-84BF-B50E343EB95D}"/>
          </ac:picMkLst>
        </pc:picChg>
      </pc:sldChg>
      <pc:sldChg chg="addSp delSp modSp mod">
        <pc:chgData name="john daintree" userId="86843ca00bf7cabd" providerId="LiveId" clId="{3520056C-1CB4-44FC-AD51-33A34A57D2B5}" dt="2024-09-05T09:21:39.867" v="1074" actId="20577"/>
        <pc:sldMkLst>
          <pc:docMk/>
          <pc:sldMk cId="3738293525" sldId="261"/>
        </pc:sldMkLst>
        <pc:spChg chg="mod">
          <ac:chgData name="john daintree" userId="86843ca00bf7cabd" providerId="LiveId" clId="{3520056C-1CB4-44FC-AD51-33A34A57D2B5}" dt="2024-09-05T09:21:39.867" v="1074" actId="20577"/>
          <ac:spMkLst>
            <pc:docMk/>
            <pc:sldMk cId="3738293525" sldId="261"/>
            <ac:spMk id="3" creationId="{59C93487-DB22-D97F-151C-E62169C75430}"/>
          </ac:spMkLst>
        </pc:spChg>
        <pc:spChg chg="add mod">
          <ac:chgData name="john daintree" userId="86843ca00bf7cabd" providerId="LiveId" clId="{3520056C-1CB4-44FC-AD51-33A34A57D2B5}" dt="2024-09-05T09:20:16.226" v="1035" actId="478"/>
          <ac:spMkLst>
            <pc:docMk/>
            <pc:sldMk cId="3738293525" sldId="261"/>
            <ac:spMk id="7" creationId="{1BCB530C-0E1A-B855-C86B-C88AAAA0584D}"/>
          </ac:spMkLst>
        </pc:spChg>
        <pc:picChg chg="add mod">
          <ac:chgData name="john daintree" userId="86843ca00bf7cabd" providerId="LiveId" clId="{3520056C-1CB4-44FC-AD51-33A34A57D2B5}" dt="2024-09-05T09:20:09.648" v="1034"/>
          <ac:picMkLst>
            <pc:docMk/>
            <pc:sldMk cId="3738293525" sldId="261"/>
            <ac:picMk id="5" creationId="{F19454DB-DDDD-1F28-DC82-2366C2AC5F6E}"/>
          </ac:picMkLst>
        </pc:picChg>
        <pc:picChg chg="add mod">
          <ac:chgData name="john daintree" userId="86843ca00bf7cabd" providerId="LiveId" clId="{3520056C-1CB4-44FC-AD51-33A34A57D2B5}" dt="2024-09-05T09:20:16.510" v="1036"/>
          <ac:picMkLst>
            <pc:docMk/>
            <pc:sldMk cId="3738293525" sldId="261"/>
            <ac:picMk id="8" creationId="{F62DFF6C-1EDE-49EE-34F9-00CC1B7E3F1C}"/>
          </ac:picMkLst>
        </pc:picChg>
        <pc:picChg chg="del">
          <ac:chgData name="john daintree" userId="86843ca00bf7cabd" providerId="LiveId" clId="{3520056C-1CB4-44FC-AD51-33A34A57D2B5}" dt="2024-09-05T09:20:16.226" v="1035" actId="478"/>
          <ac:picMkLst>
            <pc:docMk/>
            <pc:sldMk cId="3738293525" sldId="261"/>
            <ac:picMk id="11" creationId="{8D48B45B-4830-963F-84BF-B50E343EB95D}"/>
          </ac:picMkLst>
        </pc:picChg>
      </pc:sldChg>
      <pc:sldChg chg="modAnim">
        <pc:chgData name="john daintree" userId="86843ca00bf7cabd" providerId="LiveId" clId="{3520056C-1CB4-44FC-AD51-33A34A57D2B5}" dt="2024-09-04T10:01:11.539" v="138"/>
        <pc:sldMkLst>
          <pc:docMk/>
          <pc:sldMk cId="316203928" sldId="262"/>
        </pc:sldMkLst>
      </pc:sldChg>
      <pc:sldChg chg="modAnim">
        <pc:chgData name="john daintree" userId="86843ca00bf7cabd" providerId="LiveId" clId="{3520056C-1CB4-44FC-AD51-33A34A57D2B5}" dt="2024-09-04T10:01:06.910" v="137"/>
        <pc:sldMkLst>
          <pc:docMk/>
          <pc:sldMk cId="3457589002" sldId="264"/>
        </pc:sldMkLst>
      </pc:sldChg>
      <pc:sldChg chg="addSp delSp modSp mod">
        <pc:chgData name="john daintree" userId="86843ca00bf7cabd" providerId="LiveId" clId="{3520056C-1CB4-44FC-AD51-33A34A57D2B5}" dt="2024-09-05T09:21:59.217" v="1087" actId="20577"/>
        <pc:sldMkLst>
          <pc:docMk/>
          <pc:sldMk cId="3383303899" sldId="267"/>
        </pc:sldMkLst>
        <pc:spChg chg="mod">
          <ac:chgData name="john daintree" userId="86843ca00bf7cabd" providerId="LiveId" clId="{3520056C-1CB4-44FC-AD51-33A34A57D2B5}" dt="2024-09-05T09:21:59.217" v="1087" actId="20577"/>
          <ac:spMkLst>
            <pc:docMk/>
            <pc:sldMk cId="3383303899" sldId="267"/>
            <ac:spMk id="3" creationId="{59C93487-DB22-D97F-151C-E62169C75430}"/>
          </ac:spMkLst>
        </pc:spChg>
        <pc:spChg chg="add mod">
          <ac:chgData name="john daintree" userId="86843ca00bf7cabd" providerId="LiveId" clId="{3520056C-1CB4-44FC-AD51-33A34A57D2B5}" dt="2024-09-05T09:20:24.852" v="1037" actId="478"/>
          <ac:spMkLst>
            <pc:docMk/>
            <pc:sldMk cId="3383303899" sldId="267"/>
            <ac:spMk id="6" creationId="{E2E77164-5F1B-CBEE-14BF-8B78B11ACC3C}"/>
          </ac:spMkLst>
        </pc:spChg>
        <pc:picChg chg="add mod">
          <ac:chgData name="john daintree" userId="86843ca00bf7cabd" providerId="LiveId" clId="{3520056C-1CB4-44FC-AD51-33A34A57D2B5}" dt="2024-09-05T09:20:25.148" v="1038"/>
          <ac:picMkLst>
            <pc:docMk/>
            <pc:sldMk cId="3383303899" sldId="267"/>
            <ac:picMk id="7" creationId="{30FA7DDA-7CCA-8BE4-5A15-D6FE77A29394}"/>
          </ac:picMkLst>
        </pc:picChg>
        <pc:picChg chg="del">
          <ac:chgData name="john daintree" userId="86843ca00bf7cabd" providerId="LiveId" clId="{3520056C-1CB4-44FC-AD51-33A34A57D2B5}" dt="2024-09-05T09:20:24.852" v="1037" actId="478"/>
          <ac:picMkLst>
            <pc:docMk/>
            <pc:sldMk cId="3383303899" sldId="267"/>
            <ac:picMk id="11" creationId="{8D48B45B-4830-963F-84BF-B50E343EB95D}"/>
          </ac:picMkLst>
        </pc:picChg>
      </pc:sldChg>
      <pc:sldChg chg="addSp delSp modSp mod delAnim modAnim">
        <pc:chgData name="john daintree" userId="86843ca00bf7cabd" providerId="LiveId" clId="{3520056C-1CB4-44FC-AD51-33A34A57D2B5}" dt="2024-09-12T09:16:59.201" v="1830" actId="1076"/>
        <pc:sldMkLst>
          <pc:docMk/>
          <pc:sldMk cId="113060429" sldId="268"/>
        </pc:sldMkLst>
        <pc:spChg chg="add del">
          <ac:chgData name="john daintree" userId="86843ca00bf7cabd" providerId="LiveId" clId="{3520056C-1CB4-44FC-AD51-33A34A57D2B5}" dt="2024-09-06T11:58:44.336" v="1245" actId="478"/>
          <ac:spMkLst>
            <pc:docMk/>
            <pc:sldMk cId="113060429" sldId="268"/>
            <ac:spMk id="3" creationId="{0DA8128C-6FC1-AD40-84A7-DD678BBF4B15}"/>
          </ac:spMkLst>
        </pc:spChg>
        <pc:spChg chg="del mod">
          <ac:chgData name="john daintree" userId="86843ca00bf7cabd" providerId="LiveId" clId="{3520056C-1CB4-44FC-AD51-33A34A57D2B5}" dt="2024-08-28T11:36:32.958" v="92" actId="478"/>
          <ac:spMkLst>
            <pc:docMk/>
            <pc:sldMk cId="113060429" sldId="268"/>
            <ac:spMk id="3" creationId="{5BA09442-8194-E207-F033-16A40B170635}"/>
          </ac:spMkLst>
        </pc:spChg>
        <pc:spChg chg="add del">
          <ac:chgData name="john daintree" userId="86843ca00bf7cabd" providerId="LiveId" clId="{3520056C-1CB4-44FC-AD51-33A34A57D2B5}" dt="2024-09-06T11:42:31.155" v="1215" actId="478"/>
          <ac:spMkLst>
            <pc:docMk/>
            <pc:sldMk cId="113060429" sldId="268"/>
            <ac:spMk id="3" creationId="{C7A9EEDF-9954-AAD2-738C-7D00BEB8575B}"/>
          </ac:spMkLst>
        </pc:spChg>
        <pc:spChg chg="mod ord">
          <ac:chgData name="john daintree" userId="86843ca00bf7cabd" providerId="LiveId" clId="{3520056C-1CB4-44FC-AD51-33A34A57D2B5}" dt="2024-09-06T12:07:36.488" v="1325" actId="166"/>
          <ac:spMkLst>
            <pc:docMk/>
            <pc:sldMk cId="113060429" sldId="268"/>
            <ac:spMk id="4" creationId="{E15805B7-13F0-B261-3ECE-19B1C81A2D18}"/>
          </ac:spMkLst>
        </pc:spChg>
        <pc:spChg chg="add del mod">
          <ac:chgData name="john daintree" userId="86843ca00bf7cabd" providerId="LiveId" clId="{3520056C-1CB4-44FC-AD51-33A34A57D2B5}" dt="2024-09-06T11:59:57.812" v="1260" actId="21"/>
          <ac:spMkLst>
            <pc:docMk/>
            <pc:sldMk cId="113060429" sldId="268"/>
            <ac:spMk id="5" creationId="{6B58B659-06FC-827A-B236-D081F01CA55F}"/>
          </ac:spMkLst>
        </pc:spChg>
        <pc:spChg chg="add mod">
          <ac:chgData name="john daintree" userId="86843ca00bf7cabd" providerId="LiveId" clId="{3520056C-1CB4-44FC-AD51-33A34A57D2B5}" dt="2024-09-06T11:59:23.983" v="1251"/>
          <ac:spMkLst>
            <pc:docMk/>
            <pc:sldMk cId="113060429" sldId="268"/>
            <ac:spMk id="6" creationId="{B2B8342C-508E-EADE-BEB4-FFDEBB70EE11}"/>
          </ac:spMkLst>
        </pc:spChg>
        <pc:spChg chg="add del mod">
          <ac:chgData name="john daintree" userId="86843ca00bf7cabd" providerId="LiveId" clId="{3520056C-1CB4-44FC-AD51-33A34A57D2B5}" dt="2024-09-06T11:59:56.036" v="1259" actId="478"/>
          <ac:spMkLst>
            <pc:docMk/>
            <pc:sldMk cId="113060429" sldId="268"/>
            <ac:spMk id="7" creationId="{3C473322-0007-1EF7-E235-5883CA568435}"/>
          </ac:spMkLst>
        </pc:spChg>
        <pc:spChg chg="add mod">
          <ac:chgData name="john daintree" userId="86843ca00bf7cabd" providerId="LiveId" clId="{3520056C-1CB4-44FC-AD51-33A34A57D2B5}" dt="2024-09-06T12:00:18.607" v="1265"/>
          <ac:spMkLst>
            <pc:docMk/>
            <pc:sldMk cId="113060429" sldId="268"/>
            <ac:spMk id="11" creationId="{95EA65E5-F39F-9307-957D-3563B5C889D1}"/>
          </ac:spMkLst>
        </pc:spChg>
        <pc:spChg chg="add del mod">
          <ac:chgData name="john daintree" userId="86843ca00bf7cabd" providerId="LiveId" clId="{3520056C-1CB4-44FC-AD51-33A34A57D2B5}" dt="2024-09-06T12:02:29.667" v="1303" actId="11529"/>
          <ac:spMkLst>
            <pc:docMk/>
            <pc:sldMk cId="113060429" sldId="268"/>
            <ac:spMk id="12" creationId="{D19C124D-1AAB-EE86-DF90-091EAF014658}"/>
          </ac:spMkLst>
        </pc:spChg>
        <pc:spChg chg="add del mod">
          <ac:chgData name="john daintree" userId="86843ca00bf7cabd" providerId="LiveId" clId="{3520056C-1CB4-44FC-AD51-33A34A57D2B5}" dt="2024-09-06T12:02:26.819" v="1299" actId="571"/>
          <ac:spMkLst>
            <pc:docMk/>
            <pc:sldMk cId="113060429" sldId="268"/>
            <ac:spMk id="13" creationId="{5B77A38E-C36B-9987-E026-FCE6E55F594A}"/>
          </ac:spMkLst>
        </pc:spChg>
        <pc:spChg chg="add del mod">
          <ac:chgData name="john daintree" userId="86843ca00bf7cabd" providerId="LiveId" clId="{3520056C-1CB4-44FC-AD51-33A34A57D2B5}" dt="2024-09-06T12:02:25.421" v="1297" actId="571"/>
          <ac:spMkLst>
            <pc:docMk/>
            <pc:sldMk cId="113060429" sldId="268"/>
            <ac:spMk id="15" creationId="{ABEA9987-25AC-D0DB-76D6-B6C8C4147A5E}"/>
          </ac:spMkLst>
        </pc:spChg>
        <pc:spChg chg="add del mod">
          <ac:chgData name="john daintree" userId="86843ca00bf7cabd" providerId="LiveId" clId="{3520056C-1CB4-44FC-AD51-33A34A57D2B5}" dt="2024-09-06T12:02:24.865" v="1296" actId="571"/>
          <ac:spMkLst>
            <pc:docMk/>
            <pc:sldMk cId="113060429" sldId="268"/>
            <ac:spMk id="16" creationId="{70E26CE3-CD8A-6D25-6E23-BD91D5E3F030}"/>
          </ac:spMkLst>
        </pc:spChg>
        <pc:spChg chg="add del mod">
          <ac:chgData name="john daintree" userId="86843ca00bf7cabd" providerId="LiveId" clId="{3520056C-1CB4-44FC-AD51-33A34A57D2B5}" dt="2024-09-06T12:27:26.137" v="1342" actId="478"/>
          <ac:spMkLst>
            <pc:docMk/>
            <pc:sldMk cId="113060429" sldId="268"/>
            <ac:spMk id="18" creationId="{901C9C5B-A63A-6676-959C-0D31973B6617}"/>
          </ac:spMkLst>
        </pc:spChg>
        <pc:spChg chg="add del mod">
          <ac:chgData name="john daintree" userId="86843ca00bf7cabd" providerId="LiveId" clId="{3520056C-1CB4-44FC-AD51-33A34A57D2B5}" dt="2024-09-06T12:27:30.579" v="1345" actId="478"/>
          <ac:spMkLst>
            <pc:docMk/>
            <pc:sldMk cId="113060429" sldId="268"/>
            <ac:spMk id="19" creationId="{3867E1B2-15A6-4D60-4253-B31F6427241B}"/>
          </ac:spMkLst>
        </pc:spChg>
        <pc:spChg chg="add del mod">
          <ac:chgData name="john daintree" userId="86843ca00bf7cabd" providerId="LiveId" clId="{3520056C-1CB4-44FC-AD51-33A34A57D2B5}" dt="2024-09-06T12:27:27.178" v="1343" actId="478"/>
          <ac:spMkLst>
            <pc:docMk/>
            <pc:sldMk cId="113060429" sldId="268"/>
            <ac:spMk id="20" creationId="{6919BEF4-E581-0400-DB38-52BFBDB21D41}"/>
          </ac:spMkLst>
        </pc:spChg>
        <pc:spChg chg="add del mod">
          <ac:chgData name="john daintree" userId="86843ca00bf7cabd" providerId="LiveId" clId="{3520056C-1CB4-44FC-AD51-33A34A57D2B5}" dt="2024-09-06T12:27:29.135" v="1344" actId="478"/>
          <ac:spMkLst>
            <pc:docMk/>
            <pc:sldMk cId="113060429" sldId="268"/>
            <ac:spMk id="21" creationId="{6588AF4B-D399-E8F7-D075-A09E7264B108}"/>
          </ac:spMkLst>
        </pc:spChg>
        <pc:spChg chg="add mod">
          <ac:chgData name="john daintree" userId="86843ca00bf7cabd" providerId="LiveId" clId="{3520056C-1CB4-44FC-AD51-33A34A57D2B5}" dt="2024-09-06T12:07:23.763" v="1322" actId="14100"/>
          <ac:spMkLst>
            <pc:docMk/>
            <pc:sldMk cId="113060429" sldId="268"/>
            <ac:spMk id="22" creationId="{3400CF5B-FDE8-8784-9DD4-E105F1BF65E5}"/>
          </ac:spMkLst>
        </pc:spChg>
        <pc:spChg chg="add">
          <ac:chgData name="john daintree" userId="86843ca00bf7cabd" providerId="LiveId" clId="{3520056C-1CB4-44FC-AD51-33A34A57D2B5}" dt="2024-09-06T12:34:09.531" v="1349"/>
          <ac:spMkLst>
            <pc:docMk/>
            <pc:sldMk cId="113060429" sldId="268"/>
            <ac:spMk id="23" creationId="{3F58EDC0-7F01-29CC-69A3-5BF1467E81E5}"/>
          </ac:spMkLst>
        </pc:spChg>
        <pc:graphicFrameChg chg="add del mod ord">
          <ac:chgData name="john daintree" userId="86843ca00bf7cabd" providerId="LiveId" clId="{3520056C-1CB4-44FC-AD51-33A34A57D2B5}" dt="2024-09-06T12:02:56.196" v="1305" actId="478"/>
          <ac:graphicFrameMkLst>
            <pc:docMk/>
            <pc:sldMk cId="113060429" sldId="268"/>
            <ac:graphicFrameMk id="2" creationId="{DC2849E0-AEAC-31CD-78DA-C1E03A409368}"/>
          </ac:graphicFrameMkLst>
        </pc:graphicFrameChg>
        <pc:graphicFrameChg chg="add del mod ord">
          <ac:chgData name="john daintree" userId="86843ca00bf7cabd" providerId="LiveId" clId="{3520056C-1CB4-44FC-AD51-33A34A57D2B5}" dt="2024-09-06T12:27:24.821" v="1341" actId="478"/>
          <ac:graphicFrameMkLst>
            <pc:docMk/>
            <pc:sldMk cId="113060429" sldId="268"/>
            <ac:graphicFrameMk id="17" creationId="{D726D6EF-9BB8-CE1D-508C-B28E39976832}"/>
          </ac:graphicFrameMkLst>
        </pc:graphicFrameChg>
        <pc:picChg chg="add del mod">
          <ac:chgData name="john daintree" userId="86843ca00bf7cabd" providerId="LiveId" clId="{3520056C-1CB4-44FC-AD51-33A34A57D2B5}" dt="2024-09-12T09:16:48.337" v="1827" actId="478"/>
          <ac:picMkLst>
            <pc:docMk/>
            <pc:sldMk cId="113060429" sldId="268"/>
            <ac:picMk id="2" creationId="{4D5A1208-4614-0059-D285-A570CB0663E1}"/>
          </ac:picMkLst>
        </pc:picChg>
        <pc:picChg chg="add del mod">
          <ac:chgData name="john daintree" userId="86843ca00bf7cabd" providerId="LiveId" clId="{3520056C-1CB4-44FC-AD51-33A34A57D2B5}" dt="2024-09-12T09:16:47.598" v="1826" actId="478"/>
          <ac:picMkLst>
            <pc:docMk/>
            <pc:sldMk cId="113060429" sldId="268"/>
            <ac:picMk id="3" creationId="{74EB5BB2-CA34-206D-CBE6-2A6AAA304EC7}"/>
          </ac:picMkLst>
        </pc:picChg>
        <pc:picChg chg="add del mod">
          <ac:chgData name="john daintree" userId="86843ca00bf7cabd" providerId="LiveId" clId="{3520056C-1CB4-44FC-AD51-33A34A57D2B5}" dt="2024-09-06T11:44:04.325" v="1221" actId="478"/>
          <ac:picMkLst>
            <pc:docMk/>
            <pc:sldMk cId="113060429" sldId="268"/>
            <ac:picMk id="6" creationId="{7C44FFC5-C2BF-99F2-6732-A4AD81880945}"/>
          </ac:picMkLst>
        </pc:picChg>
        <pc:picChg chg="del mod ord">
          <ac:chgData name="john daintree" userId="86843ca00bf7cabd" providerId="LiveId" clId="{3520056C-1CB4-44FC-AD51-33A34A57D2B5}" dt="2024-09-06T11:59:39.985" v="1255" actId="478"/>
          <ac:picMkLst>
            <pc:docMk/>
            <pc:sldMk cId="113060429" sldId="268"/>
            <ac:picMk id="8" creationId="{AE47BB1A-FC4B-C722-4A65-8979245ADB07}"/>
          </ac:picMkLst>
        </pc:picChg>
        <pc:picChg chg="add del mod">
          <ac:chgData name="john daintree" userId="86843ca00bf7cabd" providerId="LiveId" clId="{3520056C-1CB4-44FC-AD51-33A34A57D2B5}" dt="2024-09-06T11:46:45.583" v="1227" actId="478"/>
          <ac:picMkLst>
            <pc:docMk/>
            <pc:sldMk cId="113060429" sldId="268"/>
            <ac:picMk id="9" creationId="{DA27673C-6D31-789C-8057-CEDBAACCDF0C}"/>
          </ac:picMkLst>
        </pc:picChg>
        <pc:picChg chg="mod ord">
          <ac:chgData name="john daintree" userId="86843ca00bf7cabd" providerId="LiveId" clId="{3520056C-1CB4-44FC-AD51-33A34A57D2B5}" dt="2024-09-12T09:16:56.689" v="1829" actId="1076"/>
          <ac:picMkLst>
            <pc:docMk/>
            <pc:sldMk cId="113060429" sldId="268"/>
            <ac:picMk id="10" creationId="{FC047CB4-10C6-D29B-15D2-5DE3388D988B}"/>
          </ac:picMkLst>
        </pc:picChg>
        <pc:picChg chg="mod">
          <ac:chgData name="john daintree" userId="86843ca00bf7cabd" providerId="LiveId" clId="{3520056C-1CB4-44FC-AD51-33A34A57D2B5}" dt="2024-09-06T12:35:47.726" v="1371" actId="1076"/>
          <ac:picMkLst>
            <pc:docMk/>
            <pc:sldMk cId="113060429" sldId="268"/>
            <ac:picMk id="14" creationId="{DABEECF2-1400-7EBB-F61D-898841939AC2}"/>
          </ac:picMkLst>
        </pc:picChg>
        <pc:picChg chg="add mod modCrop">
          <ac:chgData name="john daintree" userId="86843ca00bf7cabd" providerId="LiveId" clId="{3520056C-1CB4-44FC-AD51-33A34A57D2B5}" dt="2024-09-12T09:16:59.201" v="1830" actId="1076"/>
          <ac:picMkLst>
            <pc:docMk/>
            <pc:sldMk cId="113060429" sldId="268"/>
            <ac:picMk id="24" creationId="{A1142261-89F5-7DA1-E9A7-3D50ABA2869A}"/>
          </ac:picMkLst>
        </pc:picChg>
      </pc:sldChg>
      <pc:sldChg chg="addSp delSp modSp mod modClrScheme chgLayout">
        <pc:chgData name="john daintree" userId="86843ca00bf7cabd" providerId="LiveId" clId="{3520056C-1CB4-44FC-AD51-33A34A57D2B5}" dt="2024-08-23T08:30:01.369" v="4" actId="700"/>
        <pc:sldMkLst>
          <pc:docMk/>
          <pc:sldMk cId="3395593143" sldId="269"/>
        </pc:sldMkLst>
        <pc:spChg chg="add del mod ord">
          <ac:chgData name="john daintree" userId="86843ca00bf7cabd" providerId="LiveId" clId="{3520056C-1CB4-44FC-AD51-33A34A57D2B5}" dt="2024-08-23T08:30:01.369" v="4" actId="700"/>
          <ac:spMkLst>
            <pc:docMk/>
            <pc:sldMk cId="3395593143" sldId="269"/>
            <ac:spMk id="2" creationId="{C4B9D17B-ECC8-C071-1500-4AF1DD723D9C}"/>
          </ac:spMkLst>
        </pc:spChg>
        <pc:spChg chg="mod ord">
          <ac:chgData name="john daintree" userId="86843ca00bf7cabd" providerId="LiveId" clId="{3520056C-1CB4-44FC-AD51-33A34A57D2B5}" dt="2024-08-23T08:30:01.369" v="4" actId="700"/>
          <ac:spMkLst>
            <pc:docMk/>
            <pc:sldMk cId="3395593143" sldId="269"/>
            <ac:spMk id="3" creationId="{5BA09442-8194-E207-F033-16A40B170635}"/>
          </ac:spMkLst>
        </pc:spChg>
        <pc:spChg chg="add del">
          <ac:chgData name="john daintree" userId="86843ca00bf7cabd" providerId="LiveId" clId="{3520056C-1CB4-44FC-AD51-33A34A57D2B5}" dt="2024-08-23T08:30:01.369" v="4" actId="700"/>
          <ac:spMkLst>
            <pc:docMk/>
            <pc:sldMk cId="3395593143" sldId="269"/>
            <ac:spMk id="4" creationId="{E15805B7-13F0-B261-3ECE-19B1C81A2D18}"/>
          </ac:spMkLst>
        </pc:spChg>
        <pc:spChg chg="add del">
          <ac:chgData name="john daintree" userId="86843ca00bf7cabd" providerId="LiveId" clId="{3520056C-1CB4-44FC-AD51-33A34A57D2B5}" dt="2024-08-23T08:30:01.369" v="4" actId="700"/>
          <ac:spMkLst>
            <pc:docMk/>
            <pc:sldMk cId="3395593143" sldId="269"/>
            <ac:spMk id="5" creationId="{1A8E4877-DD57-484F-BF68-01FA1FC972BA}"/>
          </ac:spMkLst>
        </pc:spChg>
        <pc:spChg chg="add del mod ord">
          <ac:chgData name="john daintree" userId="86843ca00bf7cabd" providerId="LiveId" clId="{3520056C-1CB4-44FC-AD51-33A34A57D2B5}" dt="2024-08-23T08:30:01.369" v="4" actId="700"/>
          <ac:spMkLst>
            <pc:docMk/>
            <pc:sldMk cId="3395593143" sldId="269"/>
            <ac:spMk id="6" creationId="{F804D3A6-D468-9915-366C-5C3EE8ED5DDD}"/>
          </ac:spMkLst>
        </pc:spChg>
        <pc:spChg chg="add del mod ord">
          <ac:chgData name="john daintree" userId="86843ca00bf7cabd" providerId="LiveId" clId="{3520056C-1CB4-44FC-AD51-33A34A57D2B5}" dt="2024-08-23T08:30:01.369" v="4" actId="700"/>
          <ac:spMkLst>
            <pc:docMk/>
            <pc:sldMk cId="3395593143" sldId="269"/>
            <ac:spMk id="7" creationId="{D23203EC-5807-F3FE-11A9-75B7B3308B77}"/>
          </ac:spMkLst>
        </pc:spChg>
      </pc:sldChg>
      <pc:sldChg chg="addSp delSp modSp mod">
        <pc:chgData name="john daintree" userId="86843ca00bf7cabd" providerId="LiveId" clId="{3520056C-1CB4-44FC-AD51-33A34A57D2B5}" dt="2024-09-05T09:22:05.446" v="1100" actId="20577"/>
        <pc:sldMkLst>
          <pc:docMk/>
          <pc:sldMk cId="1819251253" sldId="271"/>
        </pc:sldMkLst>
        <pc:spChg chg="mod">
          <ac:chgData name="john daintree" userId="86843ca00bf7cabd" providerId="LiveId" clId="{3520056C-1CB4-44FC-AD51-33A34A57D2B5}" dt="2024-09-05T09:22:05.446" v="1100" actId="20577"/>
          <ac:spMkLst>
            <pc:docMk/>
            <pc:sldMk cId="1819251253" sldId="271"/>
            <ac:spMk id="3" creationId="{59C93487-DB22-D97F-151C-E62169C75430}"/>
          </ac:spMkLst>
        </pc:spChg>
        <pc:spChg chg="add mod">
          <ac:chgData name="john daintree" userId="86843ca00bf7cabd" providerId="LiveId" clId="{3520056C-1CB4-44FC-AD51-33A34A57D2B5}" dt="2024-09-05T09:20:31.773" v="1039" actId="478"/>
          <ac:spMkLst>
            <pc:docMk/>
            <pc:sldMk cId="1819251253" sldId="271"/>
            <ac:spMk id="6" creationId="{1F20B892-9F67-BFB0-9AC4-65C24B234171}"/>
          </ac:spMkLst>
        </pc:spChg>
        <pc:picChg chg="add mod">
          <ac:chgData name="john daintree" userId="86843ca00bf7cabd" providerId="LiveId" clId="{3520056C-1CB4-44FC-AD51-33A34A57D2B5}" dt="2024-09-05T09:20:31.783" v="1040"/>
          <ac:picMkLst>
            <pc:docMk/>
            <pc:sldMk cId="1819251253" sldId="271"/>
            <ac:picMk id="7" creationId="{1A6275CE-5469-955C-A61D-8948EDF4BCAA}"/>
          </ac:picMkLst>
        </pc:picChg>
        <pc:picChg chg="del">
          <ac:chgData name="john daintree" userId="86843ca00bf7cabd" providerId="LiveId" clId="{3520056C-1CB4-44FC-AD51-33A34A57D2B5}" dt="2024-09-05T09:20:31.773" v="1039" actId="478"/>
          <ac:picMkLst>
            <pc:docMk/>
            <pc:sldMk cId="1819251253" sldId="271"/>
            <ac:picMk id="11" creationId="{8D48B45B-4830-963F-84BF-B50E343EB95D}"/>
          </ac:picMkLst>
        </pc:picChg>
      </pc:sldChg>
      <pc:sldChg chg="modSp mod">
        <pc:chgData name="john daintree" userId="86843ca00bf7cabd" providerId="LiveId" clId="{3520056C-1CB4-44FC-AD51-33A34A57D2B5}" dt="2024-09-04T11:31:12.296" v="1005" actId="6549"/>
        <pc:sldMkLst>
          <pc:docMk/>
          <pc:sldMk cId="1305342985" sldId="273"/>
        </pc:sldMkLst>
        <pc:spChg chg="mod">
          <ac:chgData name="john daintree" userId="86843ca00bf7cabd" providerId="LiveId" clId="{3520056C-1CB4-44FC-AD51-33A34A57D2B5}" dt="2024-09-04T11:31:12.296" v="1005" actId="6549"/>
          <ac:spMkLst>
            <pc:docMk/>
            <pc:sldMk cId="1305342985" sldId="273"/>
            <ac:spMk id="3" creationId="{E2354310-8614-2987-A93F-63E87FBF2EA4}"/>
          </ac:spMkLst>
        </pc:spChg>
      </pc:sldChg>
      <pc:sldChg chg="mod modShow">
        <pc:chgData name="john daintree" userId="86843ca00bf7cabd" providerId="LiveId" clId="{3520056C-1CB4-44FC-AD51-33A34A57D2B5}" dt="2024-09-09T15:01:01.566" v="1376" actId="729"/>
        <pc:sldMkLst>
          <pc:docMk/>
          <pc:sldMk cId="4265366241" sldId="274"/>
        </pc:sldMkLst>
      </pc:sldChg>
      <pc:sldChg chg="addSp delSp modSp add mod delAnim modAnim modShow">
        <pc:chgData name="john daintree" userId="86843ca00bf7cabd" providerId="LiveId" clId="{3520056C-1CB4-44FC-AD51-33A34A57D2B5}" dt="2024-09-12T09:19:38.748" v="1841" actId="729"/>
        <pc:sldMkLst>
          <pc:docMk/>
          <pc:sldMk cId="268942882" sldId="275"/>
        </pc:sldMkLst>
        <pc:spChg chg="mod">
          <ac:chgData name="john daintree" userId="86843ca00bf7cabd" providerId="LiveId" clId="{3520056C-1CB4-44FC-AD51-33A34A57D2B5}" dt="2024-08-27T11:01:31.647" v="51" actId="1076"/>
          <ac:spMkLst>
            <pc:docMk/>
            <pc:sldMk cId="268942882" sldId="275"/>
            <ac:spMk id="3" creationId="{5BA09442-8194-E207-F033-16A40B170635}"/>
          </ac:spMkLst>
        </pc:spChg>
        <pc:spChg chg="del">
          <ac:chgData name="john daintree" userId="86843ca00bf7cabd" providerId="LiveId" clId="{3520056C-1CB4-44FC-AD51-33A34A57D2B5}" dt="2024-08-27T10:56:32.781" v="39"/>
          <ac:spMkLst>
            <pc:docMk/>
            <pc:sldMk cId="268942882" sldId="275"/>
            <ac:spMk id="5" creationId="{1A8E4877-DD57-484F-BF68-01FA1FC972BA}"/>
          </ac:spMkLst>
        </pc:spChg>
        <pc:spChg chg="add del mod">
          <ac:chgData name="john daintree" userId="86843ca00bf7cabd" providerId="LiveId" clId="{3520056C-1CB4-44FC-AD51-33A34A57D2B5}" dt="2024-08-27T11:01:02.405" v="43"/>
          <ac:spMkLst>
            <pc:docMk/>
            <pc:sldMk cId="268942882" sldId="275"/>
            <ac:spMk id="7" creationId="{3CC4C115-F611-F492-560A-5EDBAF3A3E3F}"/>
          </ac:spMkLst>
        </pc:spChg>
        <pc:picChg chg="add del mod">
          <ac:chgData name="john daintree" userId="86843ca00bf7cabd" providerId="LiveId" clId="{3520056C-1CB4-44FC-AD51-33A34A57D2B5}" dt="2024-08-27T11:00:56.170" v="42" actId="478"/>
          <ac:picMkLst>
            <pc:docMk/>
            <pc:sldMk cId="268942882" sldId="275"/>
            <ac:picMk id="2" creationId="{D7AF9C12-87A7-CAB8-6234-14B4ADBB8E90}"/>
          </ac:picMkLst>
        </pc:picChg>
        <pc:picChg chg="add mod modCrop">
          <ac:chgData name="john daintree" userId="86843ca00bf7cabd" providerId="LiveId" clId="{3520056C-1CB4-44FC-AD51-33A34A57D2B5}" dt="2024-08-27T11:02:09.446" v="62" actId="732"/>
          <ac:picMkLst>
            <pc:docMk/>
            <pc:sldMk cId="268942882" sldId="275"/>
            <ac:picMk id="8" creationId="{FB716FF2-C054-BD70-3E7E-6E3E9B9DDAE9}"/>
          </ac:picMkLst>
        </pc:picChg>
      </pc:sldChg>
      <pc:sldChg chg="modSp add mod ord modAnim">
        <pc:chgData name="john daintree" userId="86843ca00bf7cabd" providerId="LiveId" clId="{3520056C-1CB4-44FC-AD51-33A34A57D2B5}" dt="2024-09-09T11:28:49.172" v="1375" actId="33524"/>
        <pc:sldMkLst>
          <pc:docMk/>
          <pc:sldMk cId="2234299974" sldId="276"/>
        </pc:sldMkLst>
        <pc:spChg chg="mod">
          <ac:chgData name="john daintree" userId="86843ca00bf7cabd" providerId="LiveId" clId="{3520056C-1CB4-44FC-AD51-33A34A57D2B5}" dt="2024-09-09T11:28:49.172" v="1375" actId="33524"/>
          <ac:spMkLst>
            <pc:docMk/>
            <pc:sldMk cId="2234299974" sldId="276"/>
            <ac:spMk id="3" creationId="{E2354310-8614-2987-A93F-63E87FBF2EA4}"/>
          </ac:spMkLst>
        </pc:spChg>
      </pc:sldChg>
      <pc:sldChg chg="add del">
        <pc:chgData name="john daintree" userId="86843ca00bf7cabd" providerId="LiveId" clId="{3520056C-1CB4-44FC-AD51-33A34A57D2B5}" dt="2024-09-04T10:06:59.046" v="147" actId="47"/>
        <pc:sldMkLst>
          <pc:docMk/>
          <pc:sldMk cId="3806607582" sldId="277"/>
        </pc:sldMkLst>
      </pc:sldChg>
      <pc:sldChg chg="modSp add mod ord modAnim">
        <pc:chgData name="john daintree" userId="86843ca00bf7cabd" providerId="LiveId" clId="{3520056C-1CB4-44FC-AD51-33A34A57D2B5}" dt="2024-09-04T11:29:11.056" v="690"/>
        <pc:sldMkLst>
          <pc:docMk/>
          <pc:sldMk cId="1877934598" sldId="278"/>
        </pc:sldMkLst>
        <pc:spChg chg="mod">
          <ac:chgData name="john daintree" userId="86843ca00bf7cabd" providerId="LiveId" clId="{3520056C-1CB4-44FC-AD51-33A34A57D2B5}" dt="2024-09-04T11:28:56.180" v="687" actId="20577"/>
          <ac:spMkLst>
            <pc:docMk/>
            <pc:sldMk cId="1877934598" sldId="278"/>
            <ac:spMk id="3" creationId="{E2354310-8614-2987-A93F-63E87FBF2EA4}"/>
          </ac:spMkLst>
        </pc:spChg>
      </pc:sldChg>
      <pc:sldChg chg="modSp add mod ord modAnim">
        <pc:chgData name="john daintree" userId="86843ca00bf7cabd" providerId="LiveId" clId="{3520056C-1CB4-44FC-AD51-33A34A57D2B5}" dt="2024-09-04T13:52:02.741" v="1031" actId="404"/>
        <pc:sldMkLst>
          <pc:docMk/>
          <pc:sldMk cId="2197803316" sldId="279"/>
        </pc:sldMkLst>
        <pc:spChg chg="mod">
          <ac:chgData name="john daintree" userId="86843ca00bf7cabd" providerId="LiveId" clId="{3520056C-1CB4-44FC-AD51-33A34A57D2B5}" dt="2024-09-04T13:52:02.741" v="1031" actId="404"/>
          <ac:spMkLst>
            <pc:docMk/>
            <pc:sldMk cId="2197803316" sldId="279"/>
            <ac:spMk id="3" creationId="{E2354310-8614-2987-A93F-63E87FBF2EA4}"/>
          </ac:spMkLst>
        </pc:spChg>
      </pc:sldChg>
      <pc:sldChg chg="modSp mod">
        <pc:chgData name="john daintree" userId="86843ca00bf7cabd" providerId="LiveId" clId="{3520056C-1CB4-44FC-AD51-33A34A57D2B5}" dt="2024-09-06T11:31:57.081" v="1212" actId="20577"/>
        <pc:sldMkLst>
          <pc:docMk/>
          <pc:sldMk cId="221822306" sldId="280"/>
        </pc:sldMkLst>
        <pc:spChg chg="mod">
          <ac:chgData name="john daintree" userId="86843ca00bf7cabd" providerId="LiveId" clId="{3520056C-1CB4-44FC-AD51-33A34A57D2B5}" dt="2024-09-06T11:31:57.081" v="1212" actId="20577"/>
          <ac:spMkLst>
            <pc:docMk/>
            <pc:sldMk cId="221822306" sldId="280"/>
            <ac:spMk id="3" creationId="{1A0BA580-9AF5-6894-253E-DE52C017712E}"/>
          </ac:spMkLst>
        </pc:spChg>
      </pc:sldChg>
      <pc:sldChg chg="delSp add del mod ord">
        <pc:chgData name="john daintree" userId="86843ca00bf7cabd" providerId="LiveId" clId="{3520056C-1CB4-44FC-AD51-33A34A57D2B5}" dt="2024-09-06T12:28:27.060" v="1348" actId="47"/>
        <pc:sldMkLst>
          <pc:docMk/>
          <pc:sldMk cId="4000097462" sldId="281"/>
        </pc:sldMkLst>
        <pc:graphicFrameChg chg="del">
          <ac:chgData name="john daintree" userId="86843ca00bf7cabd" providerId="LiveId" clId="{3520056C-1CB4-44FC-AD51-33A34A57D2B5}" dt="2024-09-06T12:08:11.310" v="1329" actId="478"/>
          <ac:graphicFrameMkLst>
            <pc:docMk/>
            <pc:sldMk cId="4000097462" sldId="281"/>
            <ac:graphicFrameMk id="17" creationId="{D726D6EF-9BB8-CE1D-508C-B28E39976832}"/>
          </ac:graphicFrameMkLst>
        </pc:graphicFrameChg>
      </pc:sldChg>
      <pc:sldChg chg="modSp mod">
        <pc:chgData name="john daintree" userId="86843ca00bf7cabd" providerId="LiveId" clId="{3520056C-1CB4-44FC-AD51-33A34A57D2B5}" dt="2024-09-12T08:23:28.808" v="1652" actId="207"/>
        <pc:sldMkLst>
          <pc:docMk/>
          <pc:sldMk cId="1118332304" sldId="286"/>
        </pc:sldMkLst>
        <pc:spChg chg="mod">
          <ac:chgData name="john daintree" userId="86843ca00bf7cabd" providerId="LiveId" clId="{3520056C-1CB4-44FC-AD51-33A34A57D2B5}" dt="2024-09-12T08:23:28.808" v="1652" actId="207"/>
          <ac:spMkLst>
            <pc:docMk/>
            <pc:sldMk cId="1118332304" sldId="286"/>
            <ac:spMk id="3" creationId="{5BA09442-8194-E207-F033-16A40B170635}"/>
          </ac:spMkLst>
        </pc:spChg>
      </pc:sldChg>
      <pc:sldChg chg="addSp delSp modSp mod modAnim">
        <pc:chgData name="john daintree" userId="86843ca00bf7cabd" providerId="LiveId" clId="{3520056C-1CB4-44FC-AD51-33A34A57D2B5}" dt="2024-09-12T09:32:21.524" v="1882" actId="1076"/>
        <pc:sldMkLst>
          <pc:docMk/>
          <pc:sldMk cId="1541128081" sldId="288"/>
        </pc:sldMkLst>
        <pc:spChg chg="mod">
          <ac:chgData name="john daintree" userId="86843ca00bf7cabd" providerId="LiveId" clId="{3520056C-1CB4-44FC-AD51-33A34A57D2B5}" dt="2024-09-12T09:31:47.434" v="1874" actId="1076"/>
          <ac:spMkLst>
            <pc:docMk/>
            <pc:sldMk cId="1541128081" sldId="288"/>
            <ac:spMk id="3" creationId="{E2354310-8614-2987-A93F-63E87FBF2EA4}"/>
          </ac:spMkLst>
        </pc:spChg>
        <pc:spChg chg="del">
          <ac:chgData name="john daintree" userId="86843ca00bf7cabd" providerId="LiveId" clId="{3520056C-1CB4-44FC-AD51-33A34A57D2B5}" dt="2024-09-12T08:23:41.093" v="1653" actId="478"/>
          <ac:spMkLst>
            <pc:docMk/>
            <pc:sldMk cId="1541128081" sldId="288"/>
            <ac:spMk id="4" creationId="{4BBEEA5A-ABC1-68FC-3BDB-0F05E7682452}"/>
          </ac:spMkLst>
        </pc:spChg>
        <pc:spChg chg="add del mod">
          <ac:chgData name="john daintree" userId="86843ca00bf7cabd" providerId="LiveId" clId="{3520056C-1CB4-44FC-AD51-33A34A57D2B5}" dt="2024-09-12T08:24:15.712" v="1659" actId="478"/>
          <ac:spMkLst>
            <pc:docMk/>
            <pc:sldMk cId="1541128081" sldId="288"/>
            <ac:spMk id="7" creationId="{D27C56F3-057C-B32D-EBF0-00B693217531}"/>
          </ac:spMkLst>
        </pc:spChg>
        <pc:spChg chg="add mod">
          <ac:chgData name="john daintree" userId="86843ca00bf7cabd" providerId="LiveId" clId="{3520056C-1CB4-44FC-AD51-33A34A57D2B5}" dt="2024-09-12T09:31:49.723" v="1875" actId="20577"/>
          <ac:spMkLst>
            <pc:docMk/>
            <pc:sldMk cId="1541128081" sldId="288"/>
            <ac:spMk id="11" creationId="{4BDE47D5-C1E6-CBAB-EE62-3F2CFDE369A2}"/>
          </ac:spMkLst>
        </pc:spChg>
        <pc:picChg chg="add mod">
          <ac:chgData name="john daintree" userId="86843ca00bf7cabd" providerId="LiveId" clId="{3520056C-1CB4-44FC-AD51-33A34A57D2B5}" dt="2024-09-12T09:32:21.524" v="1882" actId="1076"/>
          <ac:picMkLst>
            <pc:docMk/>
            <pc:sldMk cId="1541128081" sldId="288"/>
            <ac:picMk id="8" creationId="{394902C1-8ABF-6B24-4E92-7BD4E6A27998}"/>
          </ac:picMkLst>
        </pc:picChg>
        <pc:picChg chg="add mod">
          <ac:chgData name="john daintree" userId="86843ca00bf7cabd" providerId="LiveId" clId="{3520056C-1CB4-44FC-AD51-33A34A57D2B5}" dt="2024-09-12T09:32:14.155" v="1880" actId="1076"/>
          <ac:picMkLst>
            <pc:docMk/>
            <pc:sldMk cId="1541128081" sldId="288"/>
            <ac:picMk id="9" creationId="{9FD1FC91-A71D-291F-C432-17478B511DFC}"/>
          </ac:picMkLst>
        </pc:picChg>
        <pc:picChg chg="add mod">
          <ac:chgData name="john daintree" userId="86843ca00bf7cabd" providerId="LiveId" clId="{3520056C-1CB4-44FC-AD51-33A34A57D2B5}" dt="2024-09-12T09:32:15.820" v="1881" actId="1076"/>
          <ac:picMkLst>
            <pc:docMk/>
            <pc:sldMk cId="1541128081" sldId="288"/>
            <ac:picMk id="10" creationId="{1994A05B-0158-C603-E80E-6B8B3832DCC9}"/>
          </ac:picMkLst>
        </pc:picChg>
      </pc:sldChg>
      <pc:sldChg chg="modSp add mod ord">
        <pc:chgData name="john daintree" userId="86843ca00bf7cabd" providerId="LiveId" clId="{3520056C-1CB4-44FC-AD51-33A34A57D2B5}" dt="2024-09-10T14:11:08.332" v="1414" actId="20577"/>
        <pc:sldMkLst>
          <pc:docMk/>
          <pc:sldMk cId="1562489316" sldId="291"/>
        </pc:sldMkLst>
        <pc:spChg chg="mod">
          <ac:chgData name="john daintree" userId="86843ca00bf7cabd" providerId="LiveId" clId="{3520056C-1CB4-44FC-AD51-33A34A57D2B5}" dt="2024-09-10T14:10:36.856" v="1380"/>
          <ac:spMkLst>
            <pc:docMk/>
            <pc:sldMk cId="1562489316" sldId="291"/>
            <ac:spMk id="3" creationId="{5BA09442-8194-E207-F033-16A40B170635}"/>
          </ac:spMkLst>
        </pc:spChg>
        <pc:spChg chg="mod">
          <ac:chgData name="john daintree" userId="86843ca00bf7cabd" providerId="LiveId" clId="{3520056C-1CB4-44FC-AD51-33A34A57D2B5}" dt="2024-09-10T14:11:08.332" v="1414" actId="20577"/>
          <ac:spMkLst>
            <pc:docMk/>
            <pc:sldMk cId="1562489316" sldId="291"/>
            <ac:spMk id="4" creationId="{E15805B7-13F0-B261-3ECE-19B1C81A2D18}"/>
          </ac:spMkLst>
        </pc:spChg>
      </pc:sldChg>
      <pc:sldChg chg="modSp add mod ord modAnim">
        <pc:chgData name="john daintree" userId="86843ca00bf7cabd" providerId="LiveId" clId="{3520056C-1CB4-44FC-AD51-33A34A57D2B5}" dt="2024-09-12T09:17:51.513" v="1833"/>
        <pc:sldMkLst>
          <pc:docMk/>
          <pc:sldMk cId="1595106197" sldId="292"/>
        </pc:sldMkLst>
        <pc:spChg chg="mod">
          <ac:chgData name="john daintree" userId="86843ca00bf7cabd" providerId="LiveId" clId="{3520056C-1CB4-44FC-AD51-33A34A57D2B5}" dt="2024-09-12T08:35:44.063" v="1712" actId="20577"/>
          <ac:spMkLst>
            <pc:docMk/>
            <pc:sldMk cId="1595106197" sldId="292"/>
            <ac:spMk id="3" creationId="{E2354310-8614-2987-A93F-63E87FBF2EA4}"/>
          </ac:spMkLst>
        </pc:spChg>
      </pc:sldChg>
      <pc:sldChg chg="modSp add mod ord">
        <pc:chgData name="john daintree" userId="86843ca00bf7cabd" providerId="LiveId" clId="{3520056C-1CB4-44FC-AD51-33A34A57D2B5}" dt="2024-09-12T08:57:23.310" v="1740" actId="20577"/>
        <pc:sldMkLst>
          <pc:docMk/>
          <pc:sldMk cId="452330244" sldId="293"/>
        </pc:sldMkLst>
        <pc:spChg chg="mod">
          <ac:chgData name="john daintree" userId="86843ca00bf7cabd" providerId="LiveId" clId="{3520056C-1CB4-44FC-AD51-33A34A57D2B5}" dt="2024-09-12T08:57:23.310" v="1740" actId="20577"/>
          <ac:spMkLst>
            <pc:docMk/>
            <pc:sldMk cId="452330244" sldId="293"/>
            <ac:spMk id="3" creationId="{5BA09442-8194-E207-F033-16A40B170635}"/>
          </ac:spMkLst>
        </pc:spChg>
      </pc:sldChg>
      <pc:sldChg chg="addSp modSp add mod ord">
        <pc:chgData name="john daintree" userId="86843ca00bf7cabd" providerId="LiveId" clId="{3520056C-1CB4-44FC-AD51-33A34A57D2B5}" dt="2024-09-12T08:58:34.380" v="1822" actId="1076"/>
        <pc:sldMkLst>
          <pc:docMk/>
          <pc:sldMk cId="2189366257" sldId="294"/>
        </pc:sldMkLst>
        <pc:spChg chg="mod">
          <ac:chgData name="john daintree" userId="86843ca00bf7cabd" providerId="LiveId" clId="{3520056C-1CB4-44FC-AD51-33A34A57D2B5}" dt="2024-09-12T08:57:57.103" v="1786" actId="20577"/>
          <ac:spMkLst>
            <pc:docMk/>
            <pc:sldMk cId="2189366257" sldId="294"/>
            <ac:spMk id="3" creationId="{5BA09442-8194-E207-F033-16A40B170635}"/>
          </ac:spMkLst>
        </pc:spChg>
        <pc:spChg chg="add mod">
          <ac:chgData name="john daintree" userId="86843ca00bf7cabd" providerId="LiveId" clId="{3520056C-1CB4-44FC-AD51-33A34A57D2B5}" dt="2024-09-12T08:58:34.380" v="1822" actId="1076"/>
          <ac:spMkLst>
            <pc:docMk/>
            <pc:sldMk cId="2189366257" sldId="294"/>
            <ac:spMk id="6" creationId="{5869DAC5-0ACC-CB64-3EA0-E3E353E05B5C}"/>
          </ac:spMkLst>
        </pc:spChg>
      </pc:sldChg>
      <pc:sldMasterChg chg="modSp mod modSldLayout">
        <pc:chgData name="john daintree" userId="86843ca00bf7cabd" providerId="LiveId" clId="{3520056C-1CB4-44FC-AD51-33A34A57D2B5}" dt="2024-09-12T15:28:21.592" v="1883" actId="14826"/>
        <pc:sldMasterMkLst>
          <pc:docMk/>
          <pc:sldMasterMk cId="2781740000" sldId="2147483648"/>
        </pc:sldMasterMkLst>
        <pc:spChg chg="mod">
          <ac:chgData name="john daintree" userId="86843ca00bf7cabd" providerId="LiveId" clId="{3520056C-1CB4-44FC-AD51-33A34A57D2B5}" dt="2024-08-28T11:35:57.243" v="64" actId="14100"/>
          <ac:spMkLst>
            <pc:docMk/>
            <pc:sldMasterMk cId="2781740000" sldId="2147483648"/>
            <ac:spMk id="6" creationId="{79B4391E-A2CA-4E7C-B5A9-A31CF000D3E5}"/>
          </ac:spMkLst>
        </pc:spChg>
        <pc:sldLayoutChg chg="modSp">
          <pc:chgData name="john daintree" userId="86843ca00bf7cabd" providerId="LiveId" clId="{3520056C-1CB4-44FC-AD51-33A34A57D2B5}" dt="2024-09-12T15:28:21.592" v="1883" actId="14826"/>
          <pc:sldLayoutMkLst>
            <pc:docMk/>
            <pc:sldMasterMk cId="2781740000" sldId="2147483648"/>
            <pc:sldLayoutMk cId="2947373651" sldId="2147483657"/>
          </pc:sldLayoutMkLst>
          <pc:picChg chg="mod">
            <ac:chgData name="john daintree" userId="86843ca00bf7cabd" providerId="LiveId" clId="{3520056C-1CB4-44FC-AD51-33A34A57D2B5}" dt="2024-09-12T15:28:21.592" v="1883" actId="14826"/>
            <ac:picMkLst>
              <pc:docMk/>
              <pc:sldMasterMk cId="2781740000" sldId="2147483648"/>
              <pc:sldLayoutMk cId="2947373651" sldId="2147483657"/>
              <ac:picMk id="5" creationId="{290E7845-2A67-E20F-B274-C028D9DE46AA}"/>
            </ac:picMkLst>
          </pc:picChg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A6A3BD-28BD-4949-B52F-24E999822598}" type="datetimeFigureOut">
              <a:rPr lang="en-GB" smtClean="0">
                <a:latin typeface="Sarabun" panose="00000500000000000000" pitchFamily="2" charset="-34"/>
              </a:rPr>
              <a:t>03/10/2024</a:t>
            </a:fld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7370AB-76A5-41F1-9753-9FE7E667F0C0}" type="slidenum">
              <a:rPr lang="en-GB" smtClean="0">
                <a:latin typeface="Sarabun" panose="00000500000000000000" pitchFamily="2" charset="-34"/>
              </a:rPr>
              <a:t>‹#›</a:t>
            </a:fld>
            <a:endParaRPr lang="en-GB">
              <a:latin typeface="Sarabun" panose="00000500000000000000" pitchFamily="2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647182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CDEAEF8A-5BB8-41C8-B8C2-160617C17EF4}" type="datetimeFigureOut">
              <a:rPr lang="en-GB" smtClean="0"/>
              <a:pPr/>
              <a:t>03/10/2024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arabun" panose="00000500000000000000" pitchFamily="2" charset="-34"/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arabun" panose="00000500000000000000" pitchFamily="2" charset="-34"/>
              </a:defRPr>
            </a:lvl1pPr>
          </a:lstStyle>
          <a:p>
            <a:fld id="{4320660A-27FD-4528-AE7F-EC6080404EEB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arabun" panose="00000500000000000000" pitchFamily="2" charset="-34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45060" y="1688053"/>
            <a:ext cx="5073517" cy="1767394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algn="l">
              <a:lnSpc>
                <a:spcPct val="100000"/>
              </a:lnSpc>
              <a:defRPr sz="3200" b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r>
              <a:rPr lang="en-US"/>
              <a:t>Title</a:t>
            </a:r>
            <a:endParaRPr lang="en-GB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505740" y="4023437"/>
            <a:ext cx="1732760" cy="664125"/>
          </a:xfrm>
        </p:spPr>
        <p:txBody>
          <a:bodyPr anchor="ctr" anchorCtr="0">
            <a:noAutofit/>
          </a:bodyPr>
          <a:lstStyle>
            <a:lvl1pPr marL="0" indent="0" algn="l">
              <a:lnSpc>
                <a:spcPct val="100000"/>
              </a:lnSpc>
              <a:buNone/>
              <a:defRPr sz="1400" i="0" baseline="0">
                <a:solidFill>
                  <a:srgbClr val="3B475E"/>
                </a:solidFill>
                <a:latin typeface="Sarabun" panose="00000500000000000000" pitchFamily="2" charset="-34"/>
              </a:defRPr>
            </a:lvl1pPr>
          </a:lstStyle>
          <a:p>
            <a:pPr lvl="0"/>
            <a:r>
              <a:rPr lang="en-US"/>
              <a:t>Presenter</a:t>
            </a:r>
          </a:p>
        </p:txBody>
      </p:sp>
      <p:sp useBgFill="1">
        <p:nvSpPr>
          <p:cNvPr id="3" name="Rounded Rectangle 2"/>
          <p:cNvSpPr/>
          <p:nvPr userDrawn="1"/>
        </p:nvSpPr>
        <p:spPr>
          <a:xfrm>
            <a:off x="8616917" y="51470"/>
            <a:ext cx="405045" cy="27003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Sarabun" panose="00000500000000000000" pitchFamily="2" charset="-34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7D23D1-AF63-47CC-9FB3-B0A40D0C69CF}"/>
              </a:ext>
            </a:extLst>
          </p:cNvPr>
          <p:cNvSpPr txBox="1"/>
          <p:nvPr userDrawn="1"/>
        </p:nvSpPr>
        <p:spPr>
          <a:xfrm>
            <a:off x="445060" y="982246"/>
            <a:ext cx="50735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GB" sz="1600" kern="700" spc="-20" baseline="0">
                <a:solidFill>
                  <a:srgbClr val="3B475E"/>
                </a:solidFill>
                <a:latin typeface="Sarabun" panose="00000500000000000000" pitchFamily="2" charset="-34"/>
              </a:rPr>
              <a:t>Glasgow 2024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7F93E-0AC9-4994-C087-EC47479093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9883" y="534519"/>
            <a:ext cx="2039329" cy="336489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290E7845-2A67-E20F-B274-C028D9DE46A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6797909" y="1682858"/>
            <a:ext cx="1345943" cy="1737835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2FF9E41-7D19-942B-7E48-7229E88721AD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85A1B3A2-B67B-97C0-5922-C5E5774A4147}"/>
              </a:ext>
            </a:extLst>
          </p:cNvPr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45060" y="3768819"/>
            <a:ext cx="1177213" cy="1158817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/>
              <a:t>Profile picture</a:t>
            </a:r>
          </a:p>
        </p:txBody>
      </p:sp>
    </p:spTree>
    <p:extLst>
      <p:ext uri="{BB962C8B-B14F-4D97-AF65-F5344CB8AC3E}">
        <p14:creationId xmlns:p14="http://schemas.microsoft.com/office/powerpoint/2010/main" val="29473736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idx="10" hasCustomPrompt="1"/>
          </p:nvPr>
        </p:nvSpPr>
        <p:spPr>
          <a:xfrm>
            <a:off x="6723925" y="1417983"/>
            <a:ext cx="2127975" cy="308898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  <a:defRPr sz="1800"/>
            </a:lvl1pPr>
            <a:lvl2pPr marL="717550" indent="-355600">
              <a:buSzPct val="60000"/>
              <a:buFont typeface="Courier New" panose="02070309020205020404" pitchFamily="49" charset="0"/>
              <a:buChar char="o"/>
              <a:defRPr/>
            </a:lvl2pPr>
            <a:lvl3pPr marL="1079500" indent="-361950">
              <a:buFont typeface="Wingdings" panose="05000000000000000000" pitchFamily="2" charset="2"/>
              <a:buChar char="§"/>
              <a:defRPr/>
            </a:lvl3pPr>
            <a:lvl4pPr marL="1433513" indent="-354013">
              <a:buFont typeface="Calibri" panose="020F0502020204030204" pitchFamily="34" charset="0"/>
              <a:buChar char="–"/>
              <a:defRPr/>
            </a:lvl4pPr>
          </a:lstStyle>
          <a:p>
            <a:r>
              <a:rPr lang="da-DK"/>
              <a:t>Space here </a:t>
            </a:r>
            <a:br>
              <a:rPr lang="da-DK"/>
            </a:br>
            <a:r>
              <a:rPr lang="da-DK"/>
              <a:t>for code </a:t>
            </a:r>
            <a:r>
              <a:rPr lang="da-DK">
                <a:latin typeface="APL385 Unicode" panose="020B0709000202000203" pitchFamily="49" charset="0"/>
              </a:rPr>
              <a:t>{⍺×⍵}</a:t>
            </a:r>
            <a:br>
              <a:rPr lang="da-DK"/>
            </a:br>
            <a:r>
              <a:rPr lang="da-DK"/>
              <a:t>pictures</a:t>
            </a:r>
            <a:br>
              <a:rPr lang="da-DK"/>
            </a:br>
            <a:r>
              <a:rPr lang="da-DK"/>
              <a:t>etc.</a:t>
            </a:r>
          </a:p>
        </p:txBody>
      </p:sp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56DBA27B-8304-4CFA-81F2-07D6954C9B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609251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/>
            </a:lvl1pPr>
            <a:lvl2pPr>
              <a:spcBef>
                <a:spcPts val="0"/>
              </a:spcBef>
              <a:buClr>
                <a:srgbClr val="FF6600"/>
              </a:buClr>
              <a:defRPr/>
            </a:lvl2pPr>
            <a:lvl3pPr>
              <a:spcBef>
                <a:spcPts val="0"/>
              </a:spcBef>
              <a:buClr>
                <a:srgbClr val="FF6600"/>
              </a:buClr>
              <a:defRPr/>
            </a:lvl3pPr>
            <a:lvl4pPr>
              <a:spcBef>
                <a:spcPts val="0"/>
              </a:spcBef>
              <a:buClr>
                <a:srgbClr val="FFA336"/>
              </a:buClr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228F4D49-482B-40A2-86AF-43C7452AA6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07968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6">
            <a:extLst>
              <a:ext uri="{FF2B5EF4-FFF2-40B4-BE49-F238E27FC236}">
                <a16:creationId xmlns:a16="http://schemas.microsoft.com/office/drawing/2014/main" id="{0D952242-8C5B-5D1C-6EEB-5EED6E14074A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2">
            <a:extLst>
              <a:ext uri="{FF2B5EF4-FFF2-40B4-BE49-F238E27FC236}">
                <a16:creationId xmlns:a16="http://schemas.microsoft.com/office/drawing/2014/main" id="{BE1C07FA-679D-46C0-86F7-8D17779A01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527" y="1264925"/>
            <a:ext cx="4104000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64BF5B9E-EBC4-409F-984B-6D47D81EDF48}"/>
              </a:ext>
            </a:extLst>
          </p:cNvPr>
          <p:cNvSpPr>
            <a:spLocks noGrp="1"/>
          </p:cNvSpPr>
          <p:nvPr>
            <p:ph idx="10"/>
          </p:nvPr>
        </p:nvSpPr>
        <p:spPr>
          <a:xfrm>
            <a:off x="4747260" y="1264925"/>
            <a:ext cx="4104641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1pPr>
            <a:lvl2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2pPr>
            <a:lvl3pPr>
              <a:spcBef>
                <a:spcPts val="0"/>
              </a:spcBef>
              <a:buClr>
                <a:srgbClr val="FF6600"/>
              </a:buClr>
              <a:defRPr>
                <a:latin typeface="Sarabun" panose="00000500000000000000" pitchFamily="2" charset="-34"/>
              </a:defRPr>
            </a:lvl3pPr>
            <a:lvl4pPr>
              <a:spcBef>
                <a:spcPts val="0"/>
              </a:spcBef>
              <a:defRPr>
                <a:latin typeface="Sarabun" panose="00000500000000000000" pitchFamily="2" charset="-34"/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Title Placeholder 1">
            <a:extLst>
              <a:ext uri="{FF2B5EF4-FFF2-40B4-BE49-F238E27FC236}">
                <a16:creationId xmlns:a16="http://schemas.microsoft.com/office/drawing/2014/main" id="{1378A4D6-E4A6-4021-9A3E-CD1962CFEC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54350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6B9AF9E6-AA45-9785-A1CE-16C2DFAA1EE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Placeholder 1">
            <a:extLst>
              <a:ext uri="{FF2B5EF4-FFF2-40B4-BE49-F238E27FC236}">
                <a16:creationId xmlns:a16="http://schemas.microsoft.com/office/drawing/2014/main" id="{4C4900D4-E042-4F52-A837-0B504DD6A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67657"/>
            <a:ext cx="6527846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BD421E95-D184-F593-396A-1A5CE1C16842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6">
            <a:extLst>
              <a:ext uri="{FF2B5EF4-FFF2-40B4-BE49-F238E27FC236}">
                <a16:creationId xmlns:a16="http://schemas.microsoft.com/office/drawing/2014/main" id="{ADD9B8E7-D289-52C5-BF85-DF39F0452610}"/>
              </a:ext>
            </a:extLst>
          </p:cNvPr>
          <p:cNvSpPr>
            <a:spLocks noGrp="1" noChangeAspect="1"/>
          </p:cNvSpPr>
          <p:nvPr>
            <p:ph sz="quarter" idx="12" hasCustomPrompt="1"/>
          </p:nvPr>
        </p:nvSpPr>
        <p:spPr>
          <a:xfrm>
            <a:off x="6936581" y="0"/>
            <a:ext cx="2207419" cy="1320800"/>
          </a:xfrm>
          <a:noFill/>
        </p:spPr>
        <p:txBody>
          <a:bodyPr anchor="ctr"/>
          <a:lstStyle>
            <a:lvl1pPr marL="0" indent="0" algn="ctr">
              <a:buNone/>
              <a:defRPr sz="1200" baseline="0"/>
            </a:lvl1pPr>
          </a:lstStyle>
          <a:p>
            <a:pPr lvl="0"/>
            <a:r>
              <a:rPr lang="en-GB" err="1"/>
              <a:t>PICinPIC</a:t>
            </a:r>
            <a:r>
              <a:rPr lang="en-GB"/>
              <a:t> WILL SHOW HERE, CONTENT COULD BE OBSCURED.</a:t>
            </a:r>
            <a:br>
              <a:rPr lang="en-GB"/>
            </a:br>
            <a:r>
              <a:rPr lang="en-GB"/>
              <a:t>(invisible box)</a:t>
            </a:r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267657"/>
            <a:ext cx="7005527" cy="6855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7" y="1264925"/>
            <a:ext cx="8528373" cy="3242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9B4391E-A2CA-4E7C-B5A9-A31CF000D3E5}"/>
              </a:ext>
            </a:extLst>
          </p:cNvPr>
          <p:cNvSpPr txBox="1">
            <a:spLocks/>
          </p:cNvSpPr>
          <p:nvPr userDrawn="1"/>
        </p:nvSpPr>
        <p:spPr>
          <a:xfrm>
            <a:off x="0" y="4745354"/>
            <a:ext cx="9144000" cy="39814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17550" indent="-35560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60000"/>
              <a:buFont typeface="Courier New" panose="02070309020205020404" pitchFamily="49" charset="0"/>
              <a:buChar char="o"/>
              <a:defRPr sz="24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079500" indent="-361950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SzPct val="75000"/>
              <a:buFont typeface="Wingdings" panose="05000000000000000000" pitchFamily="2" charset="2"/>
              <a:buChar char="§"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433513" indent="-354013" algn="l" defTabSz="914400" rtl="0" eaLnBrk="1" latinLnBrk="0" hangingPunct="1">
              <a:lnSpc>
                <a:spcPct val="80000"/>
              </a:lnSpc>
              <a:spcBef>
                <a:spcPts val="400"/>
              </a:spcBef>
              <a:buClr>
                <a:srgbClr val="FF9421"/>
              </a:buClr>
              <a:buFont typeface="Calibri" panose="020F0502020204030204" pitchFamily="34" charset="0"/>
              <a:buChar char="–"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>
              <a:spcBef>
                <a:spcPts val="0"/>
              </a:spcBef>
            </a:pPr>
            <a:r>
              <a:rPr lang="en-US" sz="1600">
                <a:solidFill>
                  <a:srgbClr val="282828"/>
                </a:solidFill>
                <a:latin typeface="Sarabun" panose="00000500000000000000" pitchFamily="2" charset="-34"/>
              </a:rPr>
              <a:t>Array Notation (again)</a:t>
            </a:r>
          </a:p>
        </p:txBody>
      </p:sp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45720" y="4743900"/>
            <a:ext cx="665132" cy="399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fld id="{02EDF88B-1B61-4481-9BD6-D2E23BF0DCD8}" type="slidenum">
              <a:rPr lang="en-GB" sz="1600" smtClean="0">
                <a:solidFill>
                  <a:srgbClr val="FF6600"/>
                </a:solidFill>
                <a:latin typeface="Sarabun" panose="00000500000000000000" pitchFamily="2" charset="-34"/>
              </a:rPr>
              <a:pPr algn="l"/>
              <a:t>‹#›</a:t>
            </a:fld>
            <a:endParaRPr lang="en-GB" sz="1600">
              <a:solidFill>
                <a:srgbClr val="FF6600"/>
              </a:solidFill>
              <a:latin typeface="Sarabun" panose="00000500000000000000" pitchFamily="2" charset="-34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4920957-0551-8F72-773E-84D867F26A5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0400"/>
          <a:stretch/>
        </p:blipFill>
        <p:spPr>
          <a:xfrm>
            <a:off x="0" y="5097467"/>
            <a:ext cx="9144000" cy="4571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FEC5741-2586-9026-BBB0-7FC530AB64E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405" y="4818698"/>
            <a:ext cx="939483" cy="155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0" r:id="rId2"/>
    <p:sldLayoutId id="2147483652" r:id="rId3"/>
    <p:sldLayoutId id="2147483654" r:id="rId4"/>
    <p:sldLayoutId id="2147483655" r:id="rId5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3600" b="0" kern="1200">
          <a:solidFill>
            <a:srgbClr val="3B475E"/>
          </a:solidFill>
          <a:latin typeface="Sarabun" panose="00000500000000000000" pitchFamily="2" charset="-34"/>
          <a:ea typeface="+mj-ea"/>
          <a:cs typeface="Calibri" panose="020F0502020204030204" pitchFamily="34" charset="0"/>
        </a:defRPr>
      </a:lvl1pPr>
    </p:titleStyle>
    <p:bodyStyle>
      <a:lvl1pPr marL="458788" indent="-45878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2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1pPr>
      <a:lvl2pPr marL="858838" indent="-401638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lang="en-US" sz="2000" kern="1200" dirty="0" smtClean="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2pPr>
      <a:lvl3pPr marL="1257300" indent="-342900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8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3pPr>
      <a:lvl4pPr marL="1655763" indent="-284163" algn="l" defTabSz="914400" rtl="0" eaLnBrk="1" latinLnBrk="0" hangingPunct="1">
        <a:lnSpc>
          <a:spcPct val="100000"/>
        </a:lnSpc>
        <a:spcBef>
          <a:spcPts val="0"/>
        </a:spcBef>
        <a:spcAft>
          <a:spcPts val="1200"/>
        </a:spcAft>
        <a:buClr>
          <a:srgbClr val="FF6600"/>
        </a:buClr>
        <a:buSzPct val="75000"/>
        <a:buFont typeface="Wingdings 2" panose="05020102010507070707" pitchFamily="18" charset="2"/>
        <a:buChar char=""/>
        <a:defRPr sz="1400" kern="1200">
          <a:solidFill>
            <a:srgbClr val="3B475E"/>
          </a:solidFill>
          <a:latin typeface="Sarabun" panose="00000500000000000000" pitchFamily="2" charset="-34"/>
          <a:ea typeface="+mn-ea"/>
          <a:cs typeface="+mn-cs"/>
        </a:defRPr>
      </a:lvl4pPr>
      <a:lvl5pPr marL="1828800" indent="0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None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Array Notation:</a:t>
            </a:r>
            <a:b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Journey of Discovery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John Daintree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1" name="Content Placeholder 10">
            <a:extLst>
              <a:ext uri="{FF2B5EF4-FFF2-40B4-BE49-F238E27FC236}">
                <a16:creationId xmlns:a16="http://schemas.microsoft.com/office/drawing/2014/main" id="{8D48B45B-4830-963F-84BF-B50E343EB95D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</p:spPr>
      </p:pic>
    </p:spTree>
    <p:extLst>
      <p:ext uri="{BB962C8B-B14F-4D97-AF65-F5344CB8AC3E}">
        <p14:creationId xmlns:p14="http://schemas.microsoft.com/office/powerpoint/2010/main" val="26852367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Array Notation:</a:t>
            </a:r>
            <a:b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 Journey of Discovery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John Daintree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F20B892-9F67-BFB0-9AC4-65C24B234171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1A6275CE-5469-955C-A61D-8948EDF4BCA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192512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Content Placeholder 13" descr="A child standing outside with a faucet&#10;&#10;Description automatically generated">
            <a:extLst>
              <a:ext uri="{FF2B5EF4-FFF2-40B4-BE49-F238E27FC236}">
                <a16:creationId xmlns:a16="http://schemas.microsoft.com/office/drawing/2014/main" id="{DABEECF2-1400-7EBB-F61D-898841939AC2}"/>
              </a:ext>
            </a:extLst>
          </p:cNvPr>
          <p:cNvPicPr>
            <a:picLocks noGrp="1" noChangeAspect="1"/>
          </p:cNvPicPr>
          <p:nvPr>
            <p:ph sz="quarter" idx="1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4723" y="2063750"/>
            <a:ext cx="1662006" cy="1320800"/>
          </a:xfr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3400CF5B-FDE8-8784-9DD4-E105F1BF65E5}"/>
              </a:ext>
            </a:extLst>
          </p:cNvPr>
          <p:cNvSpPr/>
          <p:nvPr/>
        </p:nvSpPr>
        <p:spPr>
          <a:xfrm>
            <a:off x="8801142" y="5285478"/>
            <a:ext cx="2554773" cy="13841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" name="Picture 9" descr="A group of children standing next to a stone wall&#10;&#10;Description automatically generated">
            <a:extLst>
              <a:ext uri="{FF2B5EF4-FFF2-40B4-BE49-F238E27FC236}">
                <a16:creationId xmlns:a16="http://schemas.microsoft.com/office/drawing/2014/main" id="{FC047CB4-10C6-D29B-15D2-5DE3388D988B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5" t="8855" r="11011" b="56062"/>
          <a:stretch/>
        </p:blipFill>
        <p:spPr>
          <a:xfrm>
            <a:off x="2979189" y="1473200"/>
            <a:ext cx="2009595" cy="2501900"/>
          </a:xfrm>
          <a:prstGeom prst="rect">
            <a:avLst/>
          </a:prstGeom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9" y="296737"/>
            <a:ext cx="6507968" cy="685535"/>
          </a:xfrm>
          <a:solidFill>
            <a:schemeClr val="bg1"/>
          </a:solidFill>
        </p:spPr>
        <p:txBody>
          <a:bodyPr/>
          <a:lstStyle/>
          <a:p>
            <a:r>
              <a:rPr lang="en-GB" dirty="0"/>
              <a:t>Time to be a grown up</a:t>
            </a:r>
          </a:p>
        </p:txBody>
      </p:sp>
      <p:sp>
        <p:nvSpPr>
          <p:cNvPr id="23" name="AutoShape 2">
            <a:extLst>
              <a:ext uri="{FF2B5EF4-FFF2-40B4-BE49-F238E27FC236}">
                <a16:creationId xmlns:a16="http://schemas.microsoft.com/office/drawing/2014/main" id="{3F58EDC0-7F01-29CC-69A3-5BF1467E81E5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419600" y="24193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A1142261-89F5-7DA1-E9A7-3D50ABA286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 rot="5400000">
            <a:off x="5087169" y="1317413"/>
            <a:ext cx="3753040" cy="28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0604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3192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 dirty="0"/>
              <a:t>2024 (Me)</a:t>
            </a:r>
          </a:p>
          <a:p>
            <a:pPr marL="0" indent="0" algn="ctr">
              <a:buNone/>
            </a:pPr>
            <a:r>
              <a:rPr lang="en-GB" dirty="0"/>
              <a:t>Today</a:t>
            </a:r>
          </a:p>
          <a:p>
            <a:pPr marL="0" indent="0" algn="ctr">
              <a:buNone/>
            </a:pPr>
            <a:r>
              <a:rPr lang="en-GB" dirty="0"/>
              <a:t>Now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52634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54133" y="1809360"/>
            <a:ext cx="2520000" cy="1223048"/>
          </a:xfrm>
          <a:ln w="25400">
            <a:solidFill>
              <a:schemeClr val="accent1"/>
            </a:solidFill>
          </a:ln>
        </p:spPr>
        <p:txBody>
          <a:bodyPr>
            <a:noAutofit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en-GB" sz="1800">
                <a:latin typeface="APL385 Unicode" panose="020B0709000202000203" pitchFamily="49" charset="0"/>
              </a:rPr>
              <a:t>vector←(1 2 3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>
                <a:latin typeface="APL385 Unicode" panose="020B0709000202000203" pitchFamily="49" charset="0"/>
              </a:rPr>
              <a:t>        4 5 6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>
                <a:latin typeface="APL385 Unicode" panose="020B0709000202000203" pitchFamily="49" charset="0"/>
              </a:rPr>
              <a:t>        7 8 9)</a:t>
            </a:r>
          </a:p>
          <a:p>
            <a:pPr marL="0" indent="0">
              <a:spcAft>
                <a:spcPts val="0"/>
              </a:spcAft>
              <a:buNone/>
            </a:pPr>
            <a:r>
              <a:rPr lang="en-GB" sz="1800">
                <a:latin typeface="APL385 Unicode" panose="020B0709000202000203" pitchFamily="49" charset="0"/>
              </a:rPr>
              <a:t>      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will NOT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0883393-A82F-595E-A4BA-4324F51ECE41}"/>
              </a:ext>
            </a:extLst>
          </p:cNvPr>
          <p:cNvSpPr txBox="1">
            <a:spLocks/>
          </p:cNvSpPr>
          <p:nvPr/>
        </p:nvSpPr>
        <p:spPr>
          <a:xfrm>
            <a:off x="3111098" y="1799084"/>
            <a:ext cx="2520000" cy="1223048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matrix←[1 2 3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        4 5 6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        7 8 9]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       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9E764D87-35C8-ABD4-84AD-F6CC4CCCB3DA}"/>
              </a:ext>
            </a:extLst>
          </p:cNvPr>
          <p:cNvSpPr txBox="1">
            <a:spLocks/>
          </p:cNvSpPr>
          <p:nvPr/>
        </p:nvSpPr>
        <p:spPr>
          <a:xfrm>
            <a:off x="5868064" y="1805250"/>
            <a:ext cx="2520000" cy="1223048"/>
          </a:xfrm>
          <a:prstGeom prst="rect">
            <a:avLst/>
          </a:prstGeom>
          <a:ln w="25400">
            <a:solidFill>
              <a:schemeClr val="accent1"/>
            </a:solidFill>
          </a:ln>
        </p:spPr>
        <p:txBody>
          <a:bodyPr vert="horz" lIns="91440" tIns="45720" rIns="91440" bIns="45720" rtlCol="0">
            <a:noAutofit/>
          </a:bodyPr>
          <a:lstStyle>
            <a:lvl1pPr marL="458788" indent="-45878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2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1pPr>
            <a:lvl2pPr marL="858838" indent="-40163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lang="en-US" sz="20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2pPr>
            <a:lvl3pPr marL="1257300" indent="-3429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6600"/>
              </a:buClr>
              <a:buSzPct val="75000"/>
              <a:buFont typeface="Wingdings 2" panose="05020102010507070707" pitchFamily="18" charset="2"/>
              <a:buChar char=""/>
              <a:defRPr sz="18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3pPr>
            <a:lvl4pPr marL="1655763" indent="-28416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Clr>
                <a:srgbClr val="FFA336"/>
              </a:buClr>
              <a:buSzPct val="75000"/>
              <a:buFont typeface="Wingdings 2" panose="05020102010507070707" pitchFamily="18" charset="2"/>
              <a:buChar char=""/>
              <a:defRPr sz="1400" kern="1200">
                <a:solidFill>
                  <a:srgbClr val="3B475E"/>
                </a:solidFill>
                <a:latin typeface="Sarabun" panose="00000500000000000000" pitchFamily="2" charset="-34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 space←(a:1 2 3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        b:4 5 6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        c:7 8 9)</a:t>
            </a:r>
          </a:p>
          <a:p>
            <a:pPr marL="0" indent="0">
              <a:spcAft>
                <a:spcPts val="0"/>
              </a:spcAft>
              <a:buFont typeface="Wingdings 2" panose="05020102010507070707" pitchFamily="18" charset="2"/>
              <a:buNone/>
            </a:pPr>
            <a:r>
              <a:rPr lang="en-GB" sz="1800">
                <a:latin typeface="APL385 Unicode" panose="020B0709000202000203" pitchFamily="49" charset="0"/>
              </a:rPr>
              <a:t>          </a:t>
            </a:r>
          </a:p>
        </p:txBody>
      </p:sp>
    </p:spTree>
    <p:extLst>
      <p:ext uri="{BB962C8B-B14F-4D97-AF65-F5344CB8AC3E}">
        <p14:creationId xmlns:p14="http://schemas.microsoft.com/office/powerpoint/2010/main" val="42653662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https://aplwiki.com/wiki/Array_notation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Array Notation on the Wiki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48931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Array Notation as a serialized form</a:t>
            </a:r>
          </a:p>
          <a:p>
            <a:r>
              <a:rPr lang="en-GB"/>
              <a:t>Array Notation and code</a:t>
            </a:r>
          </a:p>
          <a:p>
            <a:r>
              <a:rPr lang="en-GB"/>
              <a:t>Array Notation and variables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will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53429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It's all demo from here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047777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Demo 1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24873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Array Notation as a serialized form</a:t>
            </a:r>
          </a:p>
          <a:p>
            <a:pPr lvl="1"/>
            <a:r>
              <a:rPr lang="en-GB" dirty="0"/>
              <a:t>Allows arrays (and namespaces) to be read from and saved to text files</a:t>
            </a:r>
          </a:p>
          <a:p>
            <a:pPr lvl="2"/>
            <a:r>
              <a:rPr lang="en-GB" dirty="0"/>
              <a:t>Usually with no APL symbols</a:t>
            </a:r>
          </a:p>
          <a:p>
            <a:pPr lvl="1"/>
            <a:r>
              <a:rPr lang="en-GB" dirty="0"/>
              <a:t>Restricted set of allowed primitives</a:t>
            </a:r>
          </a:p>
          <a:p>
            <a:pPr lvl="2"/>
            <a:r>
              <a:rPr lang="en-GB" dirty="0">
                <a:latin typeface="APL385 Unicode" panose="020B0709000202000203" pitchFamily="49" charset="0"/>
              </a:rPr>
              <a:t>⌿ </a:t>
            </a:r>
            <a:r>
              <a:rPr lang="en-GB" dirty="0">
                <a:latin typeface="+mn-lt"/>
              </a:rPr>
              <a:t>(and a few others)</a:t>
            </a:r>
          </a:p>
          <a:p>
            <a:pPr lvl="1"/>
            <a:r>
              <a:rPr lang="en-GB" dirty="0"/>
              <a:t>Using </a:t>
            </a:r>
            <a:r>
              <a:rPr lang="en-GB" dirty="0" err="1"/>
              <a:t>i-beam</a:t>
            </a:r>
            <a:r>
              <a:rPr lang="en-GB" dirty="0"/>
              <a:t>(s) for deserialization</a:t>
            </a:r>
          </a:p>
          <a:p>
            <a:pPr lvl="1"/>
            <a:r>
              <a:rPr lang="en-GB" dirty="0"/>
              <a:t>And APL code for serialization</a:t>
            </a:r>
          </a:p>
          <a:p>
            <a:pPr lvl="1"/>
            <a:endParaRPr lang="en-GB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will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342999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Array Notation and code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will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7934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Array Notation (again)</a:t>
            </a:r>
            <a:b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John Daintree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1BCB530C-0E1A-B855-C86B-C88AAAA0584D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Content Placeholder 10">
            <a:extLst>
              <a:ext uri="{FF2B5EF4-FFF2-40B4-BE49-F238E27FC236}">
                <a16:creationId xmlns:a16="http://schemas.microsoft.com/office/drawing/2014/main" id="{F62DFF6C-1EDE-49EE-34F9-00CC1B7E3F1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73829352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Demo 2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1931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Array Notation and code</a:t>
            </a:r>
          </a:p>
          <a:p>
            <a:pPr lvl="1"/>
            <a:r>
              <a:rPr lang="en-GB"/>
              <a:t>No restrictions on functions allowed</a:t>
            </a:r>
          </a:p>
          <a:p>
            <a:pPr lvl="1"/>
            <a:r>
              <a:rPr lang="en-GB"/>
              <a:t>Easy to edit</a:t>
            </a:r>
          </a:p>
          <a:p>
            <a:pPr lvl="1"/>
            <a:r>
              <a:rPr lang="en-GB"/>
              <a:t>No conflict with other uses of ( and [</a:t>
            </a:r>
          </a:p>
          <a:p>
            <a:pPr lvl="1"/>
            <a:r>
              <a:rPr lang="en-GB"/>
              <a:t>But…	</a:t>
            </a:r>
          </a:p>
          <a:p>
            <a:pPr lvl="2"/>
            <a:r>
              <a:rPr lang="en-GB"/>
              <a:t>There are some limits</a:t>
            </a:r>
          </a:p>
          <a:p>
            <a:pPr lvl="2"/>
            <a:r>
              <a:rPr lang="en-GB"/>
              <a:t>D16: Interpreter Limits (Wednesday 11.55)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will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09145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Array Notation and variables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will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9780331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/>
              <a:t>Array Notation and variables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We will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45343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Demo 3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131278-6D22-E59E-5F3B-404A031D9887}"/>
              </a:ext>
            </a:extLst>
          </p:cNvPr>
          <p:cNvSpPr txBox="1"/>
          <p:nvPr/>
        </p:nvSpPr>
        <p:spPr>
          <a:xfrm>
            <a:off x="5081798" y="2573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83023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Array Notation and variables</a:t>
            </a:r>
          </a:p>
          <a:p>
            <a:pPr lvl="1"/>
            <a:r>
              <a:rPr lang="en-GB" dirty="0"/>
              <a:t>Retirement of David </a:t>
            </a:r>
            <a:r>
              <a:rPr lang="en-GB" dirty="0" err="1"/>
              <a:t>Liebtag's</a:t>
            </a:r>
            <a:r>
              <a:rPr lang="en-GB" dirty="0"/>
              <a:t> Array Editor, because …</a:t>
            </a:r>
          </a:p>
          <a:p>
            <a:pPr lvl="1"/>
            <a:r>
              <a:rPr lang="en-GB" dirty="0"/>
              <a:t>Significant extensions to the Dyalog editor</a:t>
            </a:r>
          </a:p>
          <a:p>
            <a:pPr lvl="1"/>
            <a:r>
              <a:rPr lang="en-GB" dirty="0"/>
              <a:t>Gloriously easy to edit many (most?) variables</a:t>
            </a:r>
          </a:p>
          <a:p>
            <a:pPr lvl="1"/>
            <a:r>
              <a:rPr lang="en-GB" dirty="0"/>
              <a:t>Multiline array/namespace creation in the session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BBEEA5A-ABC1-68FC-3BDB-0F05E76824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We will cover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95106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 dirty="0"/>
              <a:t>And finally </a:t>
            </a:r>
          </a:p>
          <a:p>
            <a:pPr marL="0" indent="0" algn="ctr">
              <a:buNone/>
            </a:pPr>
            <a:r>
              <a:rPr lang="en-GB" dirty="0"/>
              <a:t>(and </a:t>
            </a:r>
            <a:r>
              <a:rPr lang="en-GB" i="1" dirty="0"/>
              <a:t>probably</a:t>
            </a:r>
            <a:r>
              <a:rPr lang="en-GB" dirty="0"/>
              <a:t> </a:t>
            </a:r>
            <a:r>
              <a:rPr lang="en-GB" b="1" i="1" dirty="0">
                <a:solidFill>
                  <a:srgbClr val="FF0000"/>
                </a:solidFill>
              </a:rPr>
              <a:t>not</a:t>
            </a:r>
            <a:r>
              <a:rPr lang="en-GB" b="1" dirty="0"/>
              <a:t> </a:t>
            </a:r>
            <a:r>
              <a:rPr lang="en-GB" dirty="0"/>
              <a:t>in 20.0)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131278-6D22-E59E-5F3B-404A031D9887}"/>
              </a:ext>
            </a:extLst>
          </p:cNvPr>
          <p:cNvSpPr txBox="1"/>
          <p:nvPr/>
        </p:nvSpPr>
        <p:spPr>
          <a:xfrm>
            <a:off x="5081798" y="2573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83323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Demo 4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131278-6D22-E59E-5F3B-404A031D9887}"/>
              </a:ext>
            </a:extLst>
          </p:cNvPr>
          <p:cNvSpPr txBox="1"/>
          <p:nvPr/>
        </p:nvSpPr>
        <p:spPr>
          <a:xfrm>
            <a:off x="5081798" y="2573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71925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A Journey of Discovery?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131278-6D22-E59E-5F3B-404A031D9887}"/>
              </a:ext>
            </a:extLst>
          </p:cNvPr>
          <p:cNvSpPr txBox="1"/>
          <p:nvPr/>
        </p:nvSpPr>
        <p:spPr>
          <a:xfrm>
            <a:off x="5081798" y="2573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037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27" y="920767"/>
            <a:ext cx="6092513" cy="3242040"/>
          </a:xfrm>
        </p:spPr>
        <p:txBody>
          <a:bodyPr>
            <a:normAutofit/>
          </a:bodyPr>
          <a:lstStyle/>
          <a:p>
            <a:r>
              <a:rPr lang="en-GB" sz="1800" dirty="0"/>
              <a:t>Array Notation as a serialized form</a:t>
            </a:r>
          </a:p>
          <a:p>
            <a:r>
              <a:rPr lang="en-GB" sz="1800" dirty="0"/>
              <a:t>Array Notation and code</a:t>
            </a:r>
          </a:p>
          <a:p>
            <a:r>
              <a:rPr lang="en-GB" sz="1800" dirty="0"/>
              <a:t>Array Notation and variables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Content Placeholder 13" descr="A child standing outside with a faucet&#10;&#10;Description automatically generated">
            <a:extLst>
              <a:ext uri="{FF2B5EF4-FFF2-40B4-BE49-F238E27FC236}">
                <a16:creationId xmlns:a16="http://schemas.microsoft.com/office/drawing/2014/main" id="{9FD1FC91-A71D-291F-C432-17478B511DF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00" y="2691723"/>
            <a:ext cx="1662006" cy="1320800"/>
          </a:xfrm>
          <a:prstGeom prst="rect">
            <a:avLst/>
          </a:prstGeom>
          <a:noFill/>
        </p:spPr>
      </p:pic>
      <p:pic>
        <p:nvPicPr>
          <p:cNvPr id="10" name="Picture 9" descr="A group of children standing next to a stone wall&#10;&#10;Description automatically generated">
            <a:extLst>
              <a:ext uri="{FF2B5EF4-FFF2-40B4-BE49-F238E27FC236}">
                <a16:creationId xmlns:a16="http://schemas.microsoft.com/office/drawing/2014/main" id="{1994A05B-0158-C603-E80E-6B8B3832DCC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5" t="8855" r="11011" b="56062"/>
          <a:stretch/>
        </p:blipFill>
        <p:spPr>
          <a:xfrm>
            <a:off x="2767952" y="2101173"/>
            <a:ext cx="2009595" cy="2501900"/>
          </a:xfrm>
          <a:prstGeom prst="rect">
            <a:avLst/>
          </a:prstGeom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4BDE47D5-C1E6-CBAB-EE62-3F2CFDE36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27" y="235232"/>
            <a:ext cx="6507968" cy="685535"/>
          </a:xfrm>
        </p:spPr>
        <p:txBody>
          <a:bodyPr/>
          <a:lstStyle/>
          <a:p>
            <a:r>
              <a:rPr lang="en-GB" dirty="0"/>
              <a:t>In summary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31F282B-495A-CA52-57F6-8C6CC261BDD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 rot="5400000">
            <a:off x="5087169" y="1317413"/>
            <a:ext cx="3753040" cy="2813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128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2015 (Phil Last)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9324520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FE86CF1-197B-96AB-F5B0-A01081FCA924}"/>
              </a:ext>
            </a:extLst>
          </p:cNvPr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354310-8614-2987-A93F-63E87FBF2EA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3627" y="920767"/>
            <a:ext cx="6092513" cy="3242040"/>
          </a:xfrm>
        </p:spPr>
        <p:txBody>
          <a:bodyPr>
            <a:normAutofit/>
          </a:bodyPr>
          <a:lstStyle/>
          <a:p>
            <a:r>
              <a:rPr lang="en-GB" sz="1800" dirty="0"/>
              <a:t>Array Notation as a serialized form</a:t>
            </a:r>
          </a:p>
          <a:p>
            <a:r>
              <a:rPr lang="en-GB" sz="1800" dirty="0"/>
              <a:t>Array Notation and code</a:t>
            </a:r>
          </a:p>
          <a:p>
            <a:r>
              <a:rPr lang="en-GB" sz="1800" dirty="0"/>
              <a:t>Array Notation and variables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84C4144-2DD1-A031-BB37-7745AEEE4C9E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4902C1-8ABF-6B24-4E92-7BD4E6A2799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>
          <a:xfrm rot="5400000">
            <a:off x="5119352" y="1333347"/>
            <a:ext cx="3737572" cy="2801880"/>
          </a:xfrm>
          <a:prstGeom prst="rect">
            <a:avLst/>
          </a:prstGeom>
        </p:spPr>
      </p:pic>
      <p:pic>
        <p:nvPicPr>
          <p:cNvPr id="9" name="Content Placeholder 13" descr="A child standing outside with a faucet&#10;&#10;Description automatically generated">
            <a:extLst>
              <a:ext uri="{FF2B5EF4-FFF2-40B4-BE49-F238E27FC236}">
                <a16:creationId xmlns:a16="http://schemas.microsoft.com/office/drawing/2014/main" id="{9FD1FC91-A71D-291F-C432-17478B511DF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00" y="2691723"/>
            <a:ext cx="1662006" cy="1320800"/>
          </a:xfrm>
          <a:prstGeom prst="rect">
            <a:avLst/>
          </a:prstGeom>
          <a:noFill/>
        </p:spPr>
      </p:pic>
      <p:pic>
        <p:nvPicPr>
          <p:cNvPr id="10" name="Picture 9" descr="A group of children standing next to a stone wall&#10;&#10;Description automatically generated">
            <a:extLst>
              <a:ext uri="{FF2B5EF4-FFF2-40B4-BE49-F238E27FC236}">
                <a16:creationId xmlns:a16="http://schemas.microsoft.com/office/drawing/2014/main" id="{1994A05B-0158-C603-E80E-6B8B3832DCC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945" t="8855" r="11011" b="56062"/>
          <a:stretch/>
        </p:blipFill>
        <p:spPr>
          <a:xfrm>
            <a:off x="2767952" y="2101173"/>
            <a:ext cx="2009595" cy="2501900"/>
          </a:xfrm>
          <a:prstGeom prst="rect">
            <a:avLst/>
          </a:prstGeom>
        </p:spPr>
      </p:pic>
      <p:sp>
        <p:nvSpPr>
          <p:cNvPr id="11" name="Title 3">
            <a:extLst>
              <a:ext uri="{FF2B5EF4-FFF2-40B4-BE49-F238E27FC236}">
                <a16:creationId xmlns:a16="http://schemas.microsoft.com/office/drawing/2014/main" id="{4BDE47D5-C1E6-CBAB-EE62-3F2CFDE36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3627" y="235232"/>
            <a:ext cx="6507968" cy="685535"/>
          </a:xfrm>
        </p:spPr>
        <p:txBody>
          <a:bodyPr/>
          <a:lstStyle/>
          <a:p>
            <a:r>
              <a:rPr lang="en-GB" dirty="0"/>
              <a:t>In summary</a:t>
            </a:r>
          </a:p>
        </p:txBody>
      </p:sp>
    </p:spTree>
    <p:extLst>
      <p:ext uri="{BB962C8B-B14F-4D97-AF65-F5344CB8AC3E}">
        <p14:creationId xmlns:p14="http://schemas.microsoft.com/office/powerpoint/2010/main" val="371130221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39" y="1751385"/>
            <a:ext cx="6092513" cy="2013096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 dirty="0"/>
              <a:t>Glasgow 126.98</a:t>
            </a:r>
          </a:p>
          <a:p>
            <a:pPr marL="0" indent="0" algn="ctr">
              <a:buNone/>
            </a:pPr>
            <a:r>
              <a:rPr lang="en-GB" dirty="0"/>
              <a:t>Southampton 108.42 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1593" y="1270356"/>
            <a:ext cx="8240807" cy="685535"/>
          </a:xfrm>
        </p:spPr>
        <p:txBody>
          <a:bodyPr anchor="ctr" anchorCtr="0"/>
          <a:lstStyle/>
          <a:p>
            <a:pPr algn="ctr"/>
            <a:r>
              <a:rPr lang="en-GB" sz="2800" dirty="0"/>
              <a:t>I hope you've learnt a least a couple of things today.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D131278-6D22-E59E-5F3B-404A031D9887}"/>
              </a:ext>
            </a:extLst>
          </p:cNvPr>
          <p:cNvSpPr txBox="1"/>
          <p:nvPr/>
        </p:nvSpPr>
        <p:spPr>
          <a:xfrm>
            <a:off x="5081798" y="25732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40781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C33285-5DDB-13EE-31A4-3B5BFF190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C98FCD3-3BB9-11C0-06CF-CBC5CF0CC6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9192" y="0"/>
            <a:ext cx="7845615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C96497D-FD20-06B5-625D-003394187194}"/>
              </a:ext>
            </a:extLst>
          </p:cNvPr>
          <p:cNvSpPr/>
          <p:nvPr/>
        </p:nvSpPr>
        <p:spPr>
          <a:xfrm>
            <a:off x="961292" y="3667648"/>
            <a:ext cx="2157046" cy="763675"/>
          </a:xfrm>
          <a:prstGeom prst="rect">
            <a:avLst/>
          </a:prstGeom>
          <a:noFill/>
          <a:ln w="698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203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2017 (Adam Brudzewsky)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75196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C33285-5DDB-13EE-31A4-3B5BFF190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13C605-0550-B328-A1E7-DE117DB512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" y="0"/>
            <a:ext cx="9110258" cy="514350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40DAA94-1ACE-A8A9-7C7F-7393690BA129}"/>
              </a:ext>
            </a:extLst>
          </p:cNvPr>
          <p:cNvSpPr/>
          <p:nvPr/>
        </p:nvSpPr>
        <p:spPr>
          <a:xfrm>
            <a:off x="6037428" y="1401153"/>
            <a:ext cx="2630249" cy="1519364"/>
          </a:xfrm>
          <a:prstGeom prst="rect">
            <a:avLst/>
          </a:prstGeom>
          <a:noFill/>
          <a:ln w="69850">
            <a:solidFill>
              <a:schemeClr val="accent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57589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6131D-FAD6-6DEB-EA1F-0D7CA9CED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Array Notation</a:t>
            </a:r>
            <a:b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(A retrospective)</a:t>
            </a:r>
            <a:br>
              <a:rPr lang="en-US" b="1" i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</a:b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9C93487-DB22-D97F-151C-E62169C7543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/>
              <a:t>John Daintree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44757B1-98A9-0150-B94B-5BDB7E71085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2E77164-5F1B-CBEE-14BF-8B78B11ACC3C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Content Placeholder 10">
            <a:extLst>
              <a:ext uri="{FF2B5EF4-FFF2-40B4-BE49-F238E27FC236}">
                <a16:creationId xmlns:a16="http://schemas.microsoft.com/office/drawing/2014/main" id="{30FA7DDA-7CCA-8BE4-5A15-D6FE77A293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54025" y="3768725"/>
            <a:ext cx="1158875" cy="11588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3833038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A09442-8194-E207-F033-16A40B170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743" y="950730"/>
            <a:ext cx="6092513" cy="3242040"/>
          </a:xfrm>
        </p:spPr>
        <p:txBody>
          <a:bodyPr anchor="ctr" anchorCtr="0"/>
          <a:lstStyle/>
          <a:p>
            <a:pPr marL="0" indent="0" algn="ctr">
              <a:buNone/>
            </a:pPr>
            <a:r>
              <a:rPr lang="en-GB"/>
              <a:t>2018 (Adam Brudzewsky)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2229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E15805B7-13F0-B261-3ECE-19B1C81A2D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A8E4877-DD57-484F-BF68-01FA1FC972BA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C33285-5DDB-13EE-31A4-3B5BFF1908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127B44-D385-3B56-A7E1-9DC56FF32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302"/>
            <a:ext cx="9144000" cy="5136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80690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Dyalog">
      <a:dk1>
        <a:srgbClr val="3B475E"/>
      </a:dk1>
      <a:lt1>
        <a:sysClr val="window" lastClr="FFFFFF"/>
      </a:lt1>
      <a:dk2>
        <a:srgbClr val="5A6D8F"/>
      </a:dk2>
      <a:lt2>
        <a:srgbClr val="F6F6D9"/>
      </a:lt2>
      <a:accent1>
        <a:srgbClr val="ED7F00"/>
      </a:accent1>
      <a:accent2>
        <a:srgbClr val="928ABD"/>
      </a:accent2>
      <a:accent3>
        <a:srgbClr val="2C5656"/>
      </a:accent3>
      <a:accent4>
        <a:srgbClr val="FFA336"/>
      </a:accent4>
      <a:accent5>
        <a:srgbClr val="BBB5D6"/>
      </a:accent5>
      <a:accent6>
        <a:srgbClr val="231F20"/>
      </a:accent6>
      <a:hlink>
        <a:srgbClr val="5A6D8F"/>
      </a:hlink>
      <a:folHlink>
        <a:srgbClr val="928ABD"/>
      </a:folHlink>
    </a:clrScheme>
    <a:fontScheme name="Sarabun">
      <a:majorFont>
        <a:latin typeface="Sarabun"/>
        <a:ea typeface=""/>
        <a:cs typeface=""/>
      </a:majorFont>
      <a:minorFont>
        <a:latin typeface="Sarabu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yalog19_template_bold_calibri.potx" id="{F0C38D23-3AC9-47E9-8D0D-BEDB5EAFCAD2}" vid="{35320D08-F00A-4224-9D94-CDC48BBB4D0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1307</TotalTime>
  <Words>384</Words>
  <Application>Microsoft Office PowerPoint</Application>
  <PresentationFormat>On-screen Show (16:9)</PresentationFormat>
  <Paragraphs>81</Paragraphs>
  <Slides>31</Slides>
  <Notes>0</Notes>
  <HiddenSlides>1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9" baseType="lpstr">
      <vt:lpstr>APL385 Unicode</vt:lpstr>
      <vt:lpstr>Sarabun</vt:lpstr>
      <vt:lpstr>Calibri</vt:lpstr>
      <vt:lpstr>Wingdings</vt:lpstr>
      <vt:lpstr>Wingdings 2</vt:lpstr>
      <vt:lpstr>Courier New</vt:lpstr>
      <vt:lpstr>Arial</vt:lpstr>
      <vt:lpstr>Office Theme</vt:lpstr>
      <vt:lpstr>Array Notation: A Journey of Discovery</vt:lpstr>
      <vt:lpstr>Array Notation (again) </vt:lpstr>
      <vt:lpstr>PowerPoint Presentation</vt:lpstr>
      <vt:lpstr>PowerPoint Presentation</vt:lpstr>
      <vt:lpstr>PowerPoint Presentation</vt:lpstr>
      <vt:lpstr>PowerPoint Presentation</vt:lpstr>
      <vt:lpstr>Array Notation (A retrospective) </vt:lpstr>
      <vt:lpstr>PowerPoint Presentation</vt:lpstr>
      <vt:lpstr>PowerPoint Presentation</vt:lpstr>
      <vt:lpstr>Array Notation: A Journey of Discovery</vt:lpstr>
      <vt:lpstr>Time to be a grown up</vt:lpstr>
      <vt:lpstr>PowerPoint Presentation</vt:lpstr>
      <vt:lpstr>We will NOT cover</vt:lpstr>
      <vt:lpstr>Array Notation on the Wiki</vt:lpstr>
      <vt:lpstr>We will cover</vt:lpstr>
      <vt:lpstr>PowerPoint Presentation</vt:lpstr>
      <vt:lpstr>PowerPoint Presentation</vt:lpstr>
      <vt:lpstr>We will cover</vt:lpstr>
      <vt:lpstr>We will cover</vt:lpstr>
      <vt:lpstr>PowerPoint Presentation</vt:lpstr>
      <vt:lpstr>We will cover</vt:lpstr>
      <vt:lpstr>We will cover</vt:lpstr>
      <vt:lpstr>We will cover</vt:lpstr>
      <vt:lpstr>PowerPoint Presentation</vt:lpstr>
      <vt:lpstr>We will cover</vt:lpstr>
      <vt:lpstr>PowerPoint Presentation</vt:lpstr>
      <vt:lpstr>PowerPoint Presentation</vt:lpstr>
      <vt:lpstr>PowerPoint Presentation</vt:lpstr>
      <vt:lpstr>In summary</vt:lpstr>
      <vt:lpstr>In summary</vt:lpstr>
      <vt:lpstr>I hope you've learnt a least a couple of things today.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Fiona Smith</cp:lastModifiedBy>
  <cp:revision>3</cp:revision>
  <dcterms:created xsi:type="dcterms:W3CDTF">2019-07-25T11:46:05Z</dcterms:created>
  <dcterms:modified xsi:type="dcterms:W3CDTF">2024-10-03T05:33:51Z</dcterms:modified>
</cp:coreProperties>
</file>