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  <p:sldMasterId id="2147483660" r:id="rId2"/>
  </p:sldMasterIdLst>
  <p:notesMasterIdLst>
    <p:notesMasterId r:id="rId51"/>
  </p:notesMasterIdLst>
  <p:handoutMasterIdLst>
    <p:handoutMasterId r:id="rId52"/>
  </p:handoutMasterIdLst>
  <p:sldIdLst>
    <p:sldId id="259" r:id="rId3"/>
    <p:sldId id="383" r:id="rId4"/>
    <p:sldId id="426" r:id="rId5"/>
    <p:sldId id="384" r:id="rId6"/>
    <p:sldId id="423" r:id="rId7"/>
    <p:sldId id="398" r:id="rId8"/>
    <p:sldId id="385" r:id="rId9"/>
    <p:sldId id="427" r:id="rId10"/>
    <p:sldId id="386" r:id="rId11"/>
    <p:sldId id="387" r:id="rId12"/>
    <p:sldId id="414" r:id="rId13"/>
    <p:sldId id="390" r:id="rId14"/>
    <p:sldId id="400" r:id="rId15"/>
    <p:sldId id="401" r:id="rId16"/>
    <p:sldId id="415" r:id="rId17"/>
    <p:sldId id="388" r:id="rId18"/>
    <p:sldId id="402" r:id="rId19"/>
    <p:sldId id="403" r:id="rId20"/>
    <p:sldId id="454" r:id="rId21"/>
    <p:sldId id="392" r:id="rId22"/>
    <p:sldId id="453" r:id="rId23"/>
    <p:sldId id="437" r:id="rId24"/>
    <p:sldId id="428" r:id="rId25"/>
    <p:sldId id="455" r:id="rId26"/>
    <p:sldId id="440" r:id="rId27"/>
    <p:sldId id="429" r:id="rId28"/>
    <p:sldId id="444" r:id="rId29"/>
    <p:sldId id="430" r:id="rId30"/>
    <p:sldId id="445" r:id="rId31"/>
    <p:sldId id="431" r:id="rId32"/>
    <p:sldId id="435" r:id="rId33"/>
    <p:sldId id="433" r:id="rId34"/>
    <p:sldId id="436" r:id="rId35"/>
    <p:sldId id="432" r:id="rId36"/>
    <p:sldId id="434" r:id="rId37"/>
    <p:sldId id="441" r:id="rId38"/>
    <p:sldId id="443" r:id="rId39"/>
    <p:sldId id="256" r:id="rId40"/>
    <p:sldId id="447" r:id="rId41"/>
    <p:sldId id="449" r:id="rId42"/>
    <p:sldId id="265" r:id="rId43"/>
    <p:sldId id="266" r:id="rId44"/>
    <p:sldId id="450" r:id="rId45"/>
    <p:sldId id="451" r:id="rId46"/>
    <p:sldId id="452" r:id="rId47"/>
    <p:sldId id="442" r:id="rId48"/>
    <p:sldId id="438" r:id="rId49"/>
    <p:sldId id="439" r:id="rId5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3"/>
    </p:embeddedFont>
    <p:embeddedFont>
      <p:font typeface="Sarabun" panose="020B0604020202020204" charset="-34"/>
      <p:regular r:id="rId54"/>
      <p:bold r:id="rId55"/>
      <p:italic r:id="rId56"/>
      <p:boldItalic r:id="rId57"/>
    </p:embeddedFont>
    <p:embeddedFont>
      <p:font typeface="Wingdings 2" panose="05020102010507070707" pitchFamily="18" charset="2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1E1E1E"/>
    <a:srgbClr val="FAAAA8"/>
    <a:srgbClr val="FF6600"/>
    <a:srgbClr val="5A6D8F"/>
    <a:srgbClr val="3B475E"/>
    <a:srgbClr val="ED7F00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9401A-E85F-AC4A-9C53-AB1B9BF0FB04}" v="22" dt="2024-09-16T06:16:53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>
      <p:cViewPr varScale="1">
        <p:scale>
          <a:sx n="100" d="100"/>
          <a:sy n="100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NUL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daintree" userId="86843ca00bf7cabd" providerId="LiveId" clId="{7009401A-E85F-AC4A-9C53-AB1B9BF0FB04}"/>
    <pc:docChg chg="custSel addSld modSld sldOrd">
      <pc:chgData name="john daintree" userId="86843ca00bf7cabd" providerId="LiveId" clId="{7009401A-E85F-AC4A-9C53-AB1B9BF0FB04}" dt="2024-09-16T06:17:07.233" v="176" actId="20577"/>
      <pc:docMkLst>
        <pc:docMk/>
      </pc:docMkLst>
      <pc:sldChg chg="modSp">
        <pc:chgData name="john daintree" userId="86843ca00bf7cabd" providerId="LiveId" clId="{7009401A-E85F-AC4A-9C53-AB1B9BF0FB04}" dt="2024-09-16T06:16:41.470" v="173" actId="166"/>
        <pc:sldMkLst>
          <pc:docMk/>
          <pc:sldMk cId="2033718887" sldId="385"/>
        </pc:sldMkLst>
        <pc:spChg chg="mod">
          <ac:chgData name="john daintree" userId="86843ca00bf7cabd" providerId="LiveId" clId="{7009401A-E85F-AC4A-9C53-AB1B9BF0FB04}" dt="2024-09-16T06:16:41.470" v="173" actId="166"/>
          <ac:spMkLst>
            <pc:docMk/>
            <pc:sldMk cId="2033718887" sldId="385"/>
            <ac:spMk id="12" creationId="{BB63BEDE-3A8D-AAEA-963F-6889455CADFB}"/>
          </ac:spMkLst>
        </pc:spChg>
      </pc:sldChg>
      <pc:sldChg chg="addSp delSp modSp mod">
        <pc:chgData name="john daintree" userId="86843ca00bf7cabd" providerId="LiveId" clId="{7009401A-E85F-AC4A-9C53-AB1B9BF0FB04}" dt="2024-09-16T06:17:07.233" v="176" actId="20577"/>
        <pc:sldMkLst>
          <pc:docMk/>
          <pc:sldMk cId="159383246" sldId="388"/>
        </pc:sldMkLst>
        <pc:spChg chg="add mod">
          <ac:chgData name="john daintree" userId="86843ca00bf7cabd" providerId="LiveId" clId="{7009401A-E85F-AC4A-9C53-AB1B9BF0FB04}" dt="2024-09-16T06:13:19.930" v="139"/>
          <ac:spMkLst>
            <pc:docMk/>
            <pc:sldMk cId="159383246" sldId="388"/>
            <ac:spMk id="6" creationId="{B7E87C9D-B06F-EDBF-F7E1-2ECAE482B0E3}"/>
          </ac:spMkLst>
        </pc:spChg>
        <pc:spChg chg="del">
          <ac:chgData name="john daintree" userId="86843ca00bf7cabd" providerId="LiveId" clId="{7009401A-E85F-AC4A-9C53-AB1B9BF0FB04}" dt="2024-09-16T06:13:19.311" v="138" actId="478"/>
          <ac:spMkLst>
            <pc:docMk/>
            <pc:sldMk cId="159383246" sldId="388"/>
            <ac:spMk id="8" creationId="{BE40347C-77B9-64F8-56BA-E223FBCEAFC5}"/>
          </ac:spMkLst>
        </pc:spChg>
        <pc:spChg chg="mod">
          <ac:chgData name="john daintree" userId="86843ca00bf7cabd" providerId="LiveId" clId="{7009401A-E85F-AC4A-9C53-AB1B9BF0FB04}" dt="2024-09-16T06:17:07.233" v="176" actId="20577"/>
          <ac:spMkLst>
            <pc:docMk/>
            <pc:sldMk cId="159383246" sldId="388"/>
            <ac:spMk id="12" creationId="{BB63BEDE-3A8D-AAEA-963F-6889455CADFB}"/>
          </ac:spMkLst>
        </pc:spChg>
      </pc:sldChg>
      <pc:sldChg chg="addSp delSp modSp mod">
        <pc:chgData name="john daintree" userId="86843ca00bf7cabd" providerId="LiveId" clId="{7009401A-E85F-AC4A-9C53-AB1B9BF0FB04}" dt="2024-09-16T06:16:23.179" v="172" actId="166"/>
        <pc:sldMkLst>
          <pc:docMk/>
          <pc:sldMk cId="1201447253" sldId="390"/>
        </pc:sldMkLst>
        <pc:spChg chg="add mod">
          <ac:chgData name="john daintree" userId="86843ca00bf7cabd" providerId="LiveId" clId="{7009401A-E85F-AC4A-9C53-AB1B9BF0FB04}" dt="2024-09-16T06:13:03.833" v="135"/>
          <ac:spMkLst>
            <pc:docMk/>
            <pc:sldMk cId="1201447253" sldId="390"/>
            <ac:spMk id="6" creationId="{901CD87A-76C2-CF89-7B5E-AF81D0A4814A}"/>
          </ac:spMkLst>
        </pc:spChg>
        <pc:spChg chg="del">
          <ac:chgData name="john daintree" userId="86843ca00bf7cabd" providerId="LiveId" clId="{7009401A-E85F-AC4A-9C53-AB1B9BF0FB04}" dt="2024-09-16T06:13:02.993" v="134" actId="478"/>
          <ac:spMkLst>
            <pc:docMk/>
            <pc:sldMk cId="1201447253" sldId="390"/>
            <ac:spMk id="9" creationId="{27BF7308-5BFB-013B-0640-2BC0E513948C}"/>
          </ac:spMkLst>
        </pc:spChg>
        <pc:spChg chg="mod">
          <ac:chgData name="john daintree" userId="86843ca00bf7cabd" providerId="LiveId" clId="{7009401A-E85F-AC4A-9C53-AB1B9BF0FB04}" dt="2024-09-16T06:16:23.179" v="172" actId="166"/>
          <ac:spMkLst>
            <pc:docMk/>
            <pc:sldMk cId="1201447253" sldId="390"/>
            <ac:spMk id="12" creationId="{BB63BEDE-3A8D-AAEA-963F-6889455CADFB}"/>
          </ac:spMkLst>
        </pc:spChg>
      </pc:sldChg>
      <pc:sldChg chg="addSp delSp modSp mod">
        <pc:chgData name="john daintree" userId="86843ca00bf7cabd" providerId="LiveId" clId="{7009401A-E85F-AC4A-9C53-AB1B9BF0FB04}" dt="2024-09-16T06:15:56.763" v="170" actId="166"/>
        <pc:sldMkLst>
          <pc:docMk/>
          <pc:sldMk cId="2176300606" sldId="392"/>
        </pc:sldMkLst>
        <pc:spChg chg="mod">
          <ac:chgData name="john daintree" userId="86843ca00bf7cabd" providerId="LiveId" clId="{7009401A-E85F-AC4A-9C53-AB1B9BF0FB04}" dt="2024-09-15T09:26:08.463" v="61" actId="207"/>
          <ac:spMkLst>
            <pc:docMk/>
            <pc:sldMk cId="2176300606" sldId="392"/>
            <ac:spMk id="3" creationId="{B5A3C570-9635-FC7E-99E7-347913FE8EAC}"/>
          </ac:spMkLst>
        </pc:spChg>
        <pc:spChg chg="mod">
          <ac:chgData name="john daintree" userId="86843ca00bf7cabd" providerId="LiveId" clId="{7009401A-E85F-AC4A-9C53-AB1B9BF0FB04}" dt="2024-09-15T09:27:08.505" v="64" actId="692"/>
          <ac:spMkLst>
            <pc:docMk/>
            <pc:sldMk cId="2176300606" sldId="392"/>
            <ac:spMk id="5" creationId="{2A51FB40-4362-9233-F364-862482F39DF4}"/>
          </ac:spMkLst>
        </pc:spChg>
        <pc:spChg chg="add mod">
          <ac:chgData name="john daintree" userId="86843ca00bf7cabd" providerId="LiveId" clId="{7009401A-E85F-AC4A-9C53-AB1B9BF0FB04}" dt="2024-09-16T06:14:37.579" v="162"/>
          <ac:spMkLst>
            <pc:docMk/>
            <pc:sldMk cId="2176300606" sldId="392"/>
            <ac:spMk id="6" creationId="{BE7D4FC6-494B-F5BF-0C24-A95E99E8F5B8}"/>
          </ac:spMkLst>
        </pc:spChg>
        <pc:spChg chg="del">
          <ac:chgData name="john daintree" userId="86843ca00bf7cabd" providerId="LiveId" clId="{7009401A-E85F-AC4A-9C53-AB1B9BF0FB04}" dt="2024-09-16T06:14:36.994" v="161" actId="478"/>
          <ac:spMkLst>
            <pc:docMk/>
            <pc:sldMk cId="2176300606" sldId="392"/>
            <ac:spMk id="8" creationId="{BE40347C-77B9-64F8-56BA-E223FBCEAFC5}"/>
          </ac:spMkLst>
        </pc:spChg>
        <pc:spChg chg="mod">
          <ac:chgData name="john daintree" userId="86843ca00bf7cabd" providerId="LiveId" clId="{7009401A-E85F-AC4A-9C53-AB1B9BF0FB04}" dt="2024-09-16T06:15:56.763" v="170" actId="166"/>
          <ac:spMkLst>
            <pc:docMk/>
            <pc:sldMk cId="2176300606" sldId="392"/>
            <ac:spMk id="12" creationId="{BB63BEDE-3A8D-AAEA-963F-6889455CADFB}"/>
          </ac:spMkLst>
        </pc:spChg>
      </pc:sldChg>
      <pc:sldChg chg="addSp delSp modSp mod">
        <pc:chgData name="john daintree" userId="86843ca00bf7cabd" providerId="LiveId" clId="{7009401A-E85F-AC4A-9C53-AB1B9BF0FB04}" dt="2024-09-16T06:14:15.115" v="158" actId="166"/>
        <pc:sldMkLst>
          <pc:docMk/>
          <pc:sldMk cId="6190219" sldId="402"/>
        </pc:sldMkLst>
        <pc:spChg chg="add mod">
          <ac:chgData name="john daintree" userId="86843ca00bf7cabd" providerId="LiveId" clId="{7009401A-E85F-AC4A-9C53-AB1B9BF0FB04}" dt="2024-09-16T06:14:06.131" v="157" actId="692"/>
          <ac:spMkLst>
            <pc:docMk/>
            <pc:sldMk cId="6190219" sldId="402"/>
            <ac:spMk id="6" creationId="{6BD7512D-A7E6-B6B5-C111-47133FC1BFB2}"/>
          </ac:spMkLst>
        </pc:spChg>
        <pc:spChg chg="del">
          <ac:chgData name="john daintree" userId="86843ca00bf7cabd" providerId="LiveId" clId="{7009401A-E85F-AC4A-9C53-AB1B9BF0FB04}" dt="2024-09-16T06:13:24.281" v="140" actId="478"/>
          <ac:spMkLst>
            <pc:docMk/>
            <pc:sldMk cId="6190219" sldId="402"/>
            <ac:spMk id="8" creationId="{BE40347C-77B9-64F8-56BA-E223FBCEAFC5}"/>
          </ac:spMkLst>
        </pc:spChg>
        <pc:spChg chg="mod">
          <ac:chgData name="john daintree" userId="86843ca00bf7cabd" providerId="LiveId" clId="{7009401A-E85F-AC4A-9C53-AB1B9BF0FB04}" dt="2024-09-16T06:14:15.115" v="158" actId="166"/>
          <ac:spMkLst>
            <pc:docMk/>
            <pc:sldMk cId="6190219" sldId="402"/>
            <ac:spMk id="12" creationId="{BB63BEDE-3A8D-AAEA-963F-6889455CADFB}"/>
          </ac:spMkLst>
        </pc:spChg>
      </pc:sldChg>
      <pc:sldChg chg="addSp delSp modSp mod">
        <pc:chgData name="john daintree" userId="86843ca00bf7cabd" providerId="LiveId" clId="{7009401A-E85F-AC4A-9C53-AB1B9BF0FB04}" dt="2024-09-16T06:15:22.692" v="167" actId="166"/>
        <pc:sldMkLst>
          <pc:docMk/>
          <pc:sldMk cId="1195208922" sldId="403"/>
        </pc:sldMkLst>
        <pc:spChg chg="add mod">
          <ac:chgData name="john daintree" userId="86843ca00bf7cabd" providerId="LiveId" clId="{7009401A-E85F-AC4A-9C53-AB1B9BF0FB04}" dt="2024-09-16T06:15:18.495" v="166"/>
          <ac:spMkLst>
            <pc:docMk/>
            <pc:sldMk cId="1195208922" sldId="403"/>
            <ac:spMk id="6" creationId="{547A8553-025E-EE5B-21E6-29E55E1080F1}"/>
          </ac:spMkLst>
        </pc:spChg>
        <pc:spChg chg="del">
          <ac:chgData name="john daintree" userId="86843ca00bf7cabd" providerId="LiveId" clId="{7009401A-E85F-AC4A-9C53-AB1B9BF0FB04}" dt="2024-09-16T06:15:17.859" v="165" actId="478"/>
          <ac:spMkLst>
            <pc:docMk/>
            <pc:sldMk cId="1195208922" sldId="403"/>
            <ac:spMk id="8" creationId="{BE40347C-77B9-64F8-56BA-E223FBCEAFC5}"/>
          </ac:spMkLst>
        </pc:spChg>
        <pc:spChg chg="mod">
          <ac:chgData name="john daintree" userId="86843ca00bf7cabd" providerId="LiveId" clId="{7009401A-E85F-AC4A-9C53-AB1B9BF0FB04}" dt="2024-09-16T06:15:22.692" v="167" actId="166"/>
          <ac:spMkLst>
            <pc:docMk/>
            <pc:sldMk cId="1195208922" sldId="403"/>
            <ac:spMk id="12" creationId="{BB63BEDE-3A8D-AAEA-963F-6889455CADFB}"/>
          </ac:spMkLst>
        </pc:spChg>
      </pc:sldChg>
      <pc:sldChg chg="mod modShow">
        <pc:chgData name="john daintree" userId="86843ca00bf7cabd" providerId="LiveId" clId="{7009401A-E85F-AC4A-9C53-AB1B9BF0FB04}" dt="2024-09-16T06:11:42.387" v="132" actId="729"/>
        <pc:sldMkLst>
          <pc:docMk/>
          <pc:sldMk cId="1858592139" sldId="414"/>
        </pc:sldMkLst>
      </pc:sldChg>
      <pc:sldChg chg="addSp delSp modSp mod">
        <pc:chgData name="john daintree" userId="86843ca00bf7cabd" providerId="LiveId" clId="{7009401A-E85F-AC4A-9C53-AB1B9BF0FB04}" dt="2024-09-16T06:15:37.761" v="168" actId="166"/>
        <pc:sldMkLst>
          <pc:docMk/>
          <pc:sldMk cId="2519008778" sldId="415"/>
        </pc:sldMkLst>
        <pc:spChg chg="add mod">
          <ac:chgData name="john daintree" userId="86843ca00bf7cabd" providerId="LiveId" clId="{7009401A-E85F-AC4A-9C53-AB1B9BF0FB04}" dt="2024-09-16T06:13:15.693" v="137"/>
          <ac:spMkLst>
            <pc:docMk/>
            <pc:sldMk cId="2519008778" sldId="415"/>
            <ac:spMk id="6" creationId="{95E673BC-2E48-A0CB-2AB7-C6214258F3A5}"/>
          </ac:spMkLst>
        </pc:spChg>
        <pc:spChg chg="del">
          <ac:chgData name="john daintree" userId="86843ca00bf7cabd" providerId="LiveId" clId="{7009401A-E85F-AC4A-9C53-AB1B9BF0FB04}" dt="2024-09-16T06:13:15.032" v="136" actId="478"/>
          <ac:spMkLst>
            <pc:docMk/>
            <pc:sldMk cId="2519008778" sldId="415"/>
            <ac:spMk id="8" creationId="{BE40347C-77B9-64F8-56BA-E223FBCEAFC5}"/>
          </ac:spMkLst>
        </pc:spChg>
        <pc:spChg chg="mod">
          <ac:chgData name="john daintree" userId="86843ca00bf7cabd" providerId="LiveId" clId="{7009401A-E85F-AC4A-9C53-AB1B9BF0FB04}" dt="2024-09-16T06:15:37.761" v="168" actId="166"/>
          <ac:spMkLst>
            <pc:docMk/>
            <pc:sldMk cId="2519008778" sldId="415"/>
            <ac:spMk id="12" creationId="{BB63BEDE-3A8D-AAEA-963F-6889455CADFB}"/>
          </ac:spMkLst>
        </pc:spChg>
      </pc:sldChg>
      <pc:sldChg chg="modSp mod">
        <pc:chgData name="john daintree" userId="86843ca00bf7cabd" providerId="LiveId" clId="{7009401A-E85F-AC4A-9C53-AB1B9BF0FB04}" dt="2024-09-10T08:36:18.044" v="46" actId="20577"/>
        <pc:sldMkLst>
          <pc:docMk/>
          <pc:sldMk cId="3633135035" sldId="442"/>
        </pc:sldMkLst>
        <pc:spChg chg="mod">
          <ac:chgData name="john daintree" userId="86843ca00bf7cabd" providerId="LiveId" clId="{7009401A-E85F-AC4A-9C53-AB1B9BF0FB04}" dt="2024-09-10T08:36:18.044" v="46" actId="20577"/>
          <ac:spMkLst>
            <pc:docMk/>
            <pc:sldMk cId="3633135035" sldId="442"/>
            <ac:spMk id="3" creationId="{9881D8E5-E10A-FB42-479D-D143DD6BDF4F}"/>
          </ac:spMkLst>
        </pc:spChg>
      </pc:sldChg>
      <pc:sldChg chg="modSp add mod">
        <pc:chgData name="john daintree" userId="86843ca00bf7cabd" providerId="LiveId" clId="{7009401A-E85F-AC4A-9C53-AB1B9BF0FB04}" dt="2024-09-10T08:35:46.244" v="21" actId="20577"/>
        <pc:sldMkLst>
          <pc:docMk/>
          <pc:sldMk cId="3069564658" sldId="444"/>
        </pc:sldMkLst>
        <pc:spChg chg="mod">
          <ac:chgData name="john daintree" userId="86843ca00bf7cabd" providerId="LiveId" clId="{7009401A-E85F-AC4A-9C53-AB1B9BF0FB04}" dt="2024-09-10T08:35:46.244" v="21" actId="20577"/>
          <ac:spMkLst>
            <pc:docMk/>
            <pc:sldMk cId="3069564658" sldId="444"/>
            <ac:spMk id="3" creationId="{9881D8E5-E10A-FB42-479D-D143DD6BDF4F}"/>
          </ac:spMkLst>
        </pc:spChg>
      </pc:sldChg>
      <pc:sldChg chg="modSp add mod ord">
        <pc:chgData name="john daintree" userId="86843ca00bf7cabd" providerId="LiveId" clId="{7009401A-E85F-AC4A-9C53-AB1B9BF0FB04}" dt="2024-09-10T08:35:57.852" v="25" actId="20577"/>
        <pc:sldMkLst>
          <pc:docMk/>
          <pc:sldMk cId="1804886370" sldId="445"/>
        </pc:sldMkLst>
        <pc:spChg chg="mod">
          <ac:chgData name="john daintree" userId="86843ca00bf7cabd" providerId="LiveId" clId="{7009401A-E85F-AC4A-9C53-AB1B9BF0FB04}" dt="2024-09-10T08:35:57.852" v="25" actId="20577"/>
          <ac:spMkLst>
            <pc:docMk/>
            <pc:sldMk cId="1804886370" sldId="445"/>
            <ac:spMk id="3" creationId="{9881D8E5-E10A-FB42-479D-D143DD6BDF4F}"/>
          </ac:spMkLst>
        </pc:spChg>
      </pc:sldChg>
      <pc:sldChg chg="addSp delSp modSp add mod">
        <pc:chgData name="john daintree" userId="86843ca00bf7cabd" providerId="LiveId" clId="{7009401A-E85F-AC4A-9C53-AB1B9BF0FB04}" dt="2024-09-16T06:16:14.632" v="171" actId="166"/>
        <pc:sldMkLst>
          <pc:docMk/>
          <pc:sldMk cId="388740627" sldId="453"/>
        </pc:sldMkLst>
        <pc:spChg chg="mod">
          <ac:chgData name="john daintree" userId="86843ca00bf7cabd" providerId="LiveId" clId="{7009401A-E85F-AC4A-9C53-AB1B9BF0FB04}" dt="2024-09-15T09:26:23.391" v="62" actId="207"/>
          <ac:spMkLst>
            <pc:docMk/>
            <pc:sldMk cId="388740627" sldId="453"/>
            <ac:spMk id="3" creationId="{B5A3C570-9635-FC7E-99E7-347913FE8EAC}"/>
          </ac:spMkLst>
        </pc:spChg>
        <pc:spChg chg="mod">
          <ac:chgData name="john daintree" userId="86843ca00bf7cabd" providerId="LiveId" clId="{7009401A-E85F-AC4A-9C53-AB1B9BF0FB04}" dt="2024-09-15T09:27:00.644" v="63" actId="692"/>
          <ac:spMkLst>
            <pc:docMk/>
            <pc:sldMk cId="388740627" sldId="453"/>
            <ac:spMk id="5" creationId="{2A51FB40-4362-9233-F364-862482F39DF4}"/>
          </ac:spMkLst>
        </pc:spChg>
        <pc:spChg chg="add mod">
          <ac:chgData name="john daintree" userId="86843ca00bf7cabd" providerId="LiveId" clId="{7009401A-E85F-AC4A-9C53-AB1B9BF0FB04}" dt="2024-09-16T06:14:42.479" v="164"/>
          <ac:spMkLst>
            <pc:docMk/>
            <pc:sldMk cId="388740627" sldId="453"/>
            <ac:spMk id="6" creationId="{9872FE38-B831-A7B0-15E1-E78E6D98181F}"/>
          </ac:spMkLst>
        </pc:spChg>
        <pc:spChg chg="del">
          <ac:chgData name="john daintree" userId="86843ca00bf7cabd" providerId="LiveId" clId="{7009401A-E85F-AC4A-9C53-AB1B9BF0FB04}" dt="2024-09-16T06:14:41.844" v="163" actId="478"/>
          <ac:spMkLst>
            <pc:docMk/>
            <pc:sldMk cId="388740627" sldId="453"/>
            <ac:spMk id="8" creationId="{BE40347C-77B9-64F8-56BA-E223FBCEAFC5}"/>
          </ac:spMkLst>
        </pc:spChg>
        <pc:spChg chg="mod">
          <ac:chgData name="john daintree" userId="86843ca00bf7cabd" providerId="LiveId" clId="{7009401A-E85F-AC4A-9C53-AB1B9BF0FB04}" dt="2024-09-16T06:16:14.632" v="171" actId="166"/>
          <ac:spMkLst>
            <pc:docMk/>
            <pc:sldMk cId="388740627" sldId="453"/>
            <ac:spMk id="12" creationId="{BB63BEDE-3A8D-AAEA-963F-6889455CADFB}"/>
          </ac:spMkLst>
        </pc:spChg>
      </pc:sldChg>
      <pc:sldChg chg="addSp delSp modSp add mod delAnim">
        <pc:chgData name="john daintree" userId="86843ca00bf7cabd" providerId="LiveId" clId="{7009401A-E85F-AC4A-9C53-AB1B9BF0FB04}" dt="2024-09-16T06:15:45.728" v="169" actId="166"/>
        <pc:sldMkLst>
          <pc:docMk/>
          <pc:sldMk cId="1679288662" sldId="454"/>
        </pc:sldMkLst>
        <pc:spChg chg="add mod">
          <ac:chgData name="john daintree" userId="86843ca00bf7cabd" providerId="LiveId" clId="{7009401A-E85F-AC4A-9C53-AB1B9BF0FB04}" dt="2024-09-16T06:14:31.328" v="159"/>
          <ac:spMkLst>
            <pc:docMk/>
            <pc:sldMk cId="1679288662" sldId="454"/>
            <ac:spMk id="6" creationId="{B1EFC1C8-D06B-4474-25A5-D0641A86E812}"/>
          </ac:spMkLst>
        </pc:spChg>
        <pc:spChg chg="del">
          <ac:chgData name="john daintree" userId="86843ca00bf7cabd" providerId="LiveId" clId="{7009401A-E85F-AC4A-9C53-AB1B9BF0FB04}" dt="2024-09-16T06:14:33.757" v="160" actId="478"/>
          <ac:spMkLst>
            <pc:docMk/>
            <pc:sldMk cId="1679288662" sldId="454"/>
            <ac:spMk id="8" creationId="{BE40347C-77B9-64F8-56BA-E223FBCEAFC5}"/>
          </ac:spMkLst>
        </pc:spChg>
        <pc:spChg chg="del">
          <ac:chgData name="john daintree" userId="86843ca00bf7cabd" providerId="LiveId" clId="{7009401A-E85F-AC4A-9C53-AB1B9BF0FB04}" dt="2024-09-15T09:27:32.441" v="69" actId="478"/>
          <ac:spMkLst>
            <pc:docMk/>
            <pc:sldMk cId="1679288662" sldId="454"/>
            <ac:spMk id="10" creationId="{7169B180-5274-E865-9F14-57B6DB41F961}"/>
          </ac:spMkLst>
        </pc:spChg>
        <pc:spChg chg="del">
          <ac:chgData name="john daintree" userId="86843ca00bf7cabd" providerId="LiveId" clId="{7009401A-E85F-AC4A-9C53-AB1B9BF0FB04}" dt="2024-09-15T09:27:28.170" v="66" actId="478"/>
          <ac:spMkLst>
            <pc:docMk/>
            <pc:sldMk cId="1679288662" sldId="454"/>
            <ac:spMk id="11" creationId="{366898F4-FF3B-03FF-9A6B-FA1B9196E6EF}"/>
          </ac:spMkLst>
        </pc:spChg>
        <pc:spChg chg="mod">
          <ac:chgData name="john daintree" userId="86843ca00bf7cabd" providerId="LiveId" clId="{7009401A-E85F-AC4A-9C53-AB1B9BF0FB04}" dt="2024-09-16T06:15:45.728" v="169" actId="166"/>
          <ac:spMkLst>
            <pc:docMk/>
            <pc:sldMk cId="1679288662" sldId="454"/>
            <ac:spMk id="12" creationId="{BB63BEDE-3A8D-AAEA-963F-6889455CADFB}"/>
          </ac:spMkLst>
        </pc:spChg>
        <pc:spChg chg="del">
          <ac:chgData name="john daintree" userId="86843ca00bf7cabd" providerId="LiveId" clId="{7009401A-E85F-AC4A-9C53-AB1B9BF0FB04}" dt="2024-09-15T09:27:30.836" v="68" actId="478"/>
          <ac:spMkLst>
            <pc:docMk/>
            <pc:sldMk cId="1679288662" sldId="454"/>
            <ac:spMk id="14" creationId="{46EB7D0A-F289-0C5A-7476-132AD2C8E58E}"/>
          </ac:spMkLst>
        </pc:spChg>
        <pc:grpChg chg="del">
          <ac:chgData name="john daintree" userId="86843ca00bf7cabd" providerId="LiveId" clId="{7009401A-E85F-AC4A-9C53-AB1B9BF0FB04}" dt="2024-09-15T09:27:29.858" v="67" actId="478"/>
          <ac:grpSpMkLst>
            <pc:docMk/>
            <pc:sldMk cId="1679288662" sldId="454"/>
            <ac:grpSpMk id="9" creationId="{6CF3FA8F-7DB6-017C-FDA9-4608F5B14073}"/>
          </ac:grpSpMkLst>
        </pc:grpChg>
      </pc:sldChg>
      <pc:sldChg chg="addSp delSp modSp new mod modAnim">
        <pc:chgData name="john daintree" userId="86843ca00bf7cabd" providerId="LiveId" clId="{7009401A-E85F-AC4A-9C53-AB1B9BF0FB04}" dt="2024-09-16T06:12:14.737" v="133"/>
        <pc:sldMkLst>
          <pc:docMk/>
          <pc:sldMk cId="1644161179" sldId="455"/>
        </pc:sldMkLst>
        <pc:spChg chg="mod">
          <ac:chgData name="john daintree" userId="86843ca00bf7cabd" providerId="LiveId" clId="{7009401A-E85F-AC4A-9C53-AB1B9BF0FB04}" dt="2024-09-16T06:10:46.102" v="129" actId="20577"/>
          <ac:spMkLst>
            <pc:docMk/>
            <pc:sldMk cId="1644161179" sldId="455"/>
            <ac:spMk id="2" creationId="{CA3E47A0-EF1C-097D-18E6-594A0C5A361B}"/>
          </ac:spMkLst>
        </pc:spChg>
        <pc:spChg chg="del">
          <ac:chgData name="john daintree" userId="86843ca00bf7cabd" providerId="LiveId" clId="{7009401A-E85F-AC4A-9C53-AB1B9BF0FB04}" dt="2024-09-16T06:09:46.210" v="71" actId="478"/>
          <ac:spMkLst>
            <pc:docMk/>
            <pc:sldMk cId="1644161179" sldId="455"/>
            <ac:spMk id="3" creationId="{1036D615-5F92-C3EC-498B-D927DC854DAE}"/>
          </ac:spMkLst>
        </pc:spChg>
        <pc:picChg chg="add mod">
          <ac:chgData name="john daintree" userId="86843ca00bf7cabd" providerId="LiveId" clId="{7009401A-E85F-AC4A-9C53-AB1B9BF0FB04}" dt="2024-09-16T06:09:57.074" v="74" actId="1076"/>
          <ac:picMkLst>
            <pc:docMk/>
            <pc:sldMk cId="1644161179" sldId="455"/>
            <ac:picMk id="6" creationId="{04C33714-1892-CB85-7BBF-3D4F79FFA507}"/>
          </ac:picMkLst>
        </pc:picChg>
        <pc:picChg chg="add mod">
          <ac:chgData name="john daintree" userId="86843ca00bf7cabd" providerId="LiveId" clId="{7009401A-E85F-AC4A-9C53-AB1B9BF0FB04}" dt="2024-09-16T06:10:28.778" v="76" actId="1076"/>
          <ac:picMkLst>
            <pc:docMk/>
            <pc:sldMk cId="1644161179" sldId="455"/>
            <ac:picMk id="7" creationId="{5AB119AC-911E-D7EA-7C1C-FCA4BA0697EA}"/>
          </ac:picMkLst>
        </pc:picChg>
      </pc:sldChg>
    </pc:docChg>
  </pc:docChgLst>
  <pc:docChgLst>
    <pc:chgData name="john daintree" userId="86843ca00bf7cabd" providerId="LiveId" clId="{41E7B737-DEAB-411F-923C-2C81376DE085}"/>
    <pc:docChg chg="undo custSel addSld delSld modSld sldOrd modMainMaster">
      <pc:chgData name="john daintree" userId="86843ca00bf7cabd" providerId="LiveId" clId="{41E7B737-DEAB-411F-923C-2C81376DE085}" dt="2024-08-22T08:38:38.194" v="1119" actId="47"/>
      <pc:docMkLst>
        <pc:docMk/>
      </pc:docMkLst>
      <pc:sldChg chg="modSp mod">
        <pc:chgData name="john daintree" userId="86843ca00bf7cabd" providerId="LiveId" clId="{41E7B737-DEAB-411F-923C-2C81376DE085}" dt="2024-08-20T07:08:13.486" v="37" actId="6549"/>
        <pc:sldMkLst>
          <pc:docMk/>
          <pc:sldMk cId="2685236764" sldId="259"/>
        </pc:sldMkLst>
        <pc:spChg chg="mod">
          <ac:chgData name="john daintree" userId="86843ca00bf7cabd" providerId="LiveId" clId="{41E7B737-DEAB-411F-923C-2C81376DE085}" dt="2024-08-20T07:08:13.486" v="37" actId="6549"/>
          <ac:spMkLst>
            <pc:docMk/>
            <pc:sldMk cId="2685236764" sldId="259"/>
            <ac:spMk id="2" creationId="{74F6131D-FAD6-6DEB-EA1F-0D7CA9CED0C8}"/>
          </ac:spMkLst>
        </pc:spChg>
      </pc:sldChg>
      <pc:sldChg chg="delSp modSp new mod">
        <pc:chgData name="john daintree" userId="86843ca00bf7cabd" providerId="LiveId" clId="{41E7B737-DEAB-411F-923C-2C81376DE085}" dt="2024-08-20T07:13:48.478" v="84" actId="20577"/>
        <pc:sldMkLst>
          <pc:docMk/>
          <pc:sldMk cId="3793245200" sldId="260"/>
        </pc:sldMkLst>
        <pc:spChg chg="del">
          <ac:chgData name="john daintree" userId="86843ca00bf7cabd" providerId="LiveId" clId="{41E7B737-DEAB-411F-923C-2C81376DE085}" dt="2024-08-20T07:10:12.821" v="61" actId="478"/>
          <ac:spMkLst>
            <pc:docMk/>
            <pc:sldMk cId="3793245200" sldId="260"/>
            <ac:spMk id="2" creationId="{0C32EDBC-CA3C-B3F3-52B1-A56D61539A42}"/>
          </ac:spMkLst>
        </pc:spChg>
        <pc:spChg chg="mod">
          <ac:chgData name="john daintree" userId="86843ca00bf7cabd" providerId="LiveId" clId="{41E7B737-DEAB-411F-923C-2C81376DE085}" dt="2024-08-20T07:13:48.478" v="84" actId="20577"/>
          <ac:spMkLst>
            <pc:docMk/>
            <pc:sldMk cId="3793245200" sldId="260"/>
            <ac:spMk id="3" creationId="{5BA09442-8194-E207-F033-16A40B170635}"/>
          </ac:spMkLst>
        </pc:spChg>
      </pc:sldChg>
      <pc:sldChg chg="modSp add mod">
        <pc:chgData name="john daintree" userId="86843ca00bf7cabd" providerId="LiveId" clId="{41E7B737-DEAB-411F-923C-2C81376DE085}" dt="2024-08-20T07:08:39.961" v="55" actId="20577"/>
        <pc:sldMkLst>
          <pc:docMk/>
          <pc:sldMk cId="3738293525" sldId="261"/>
        </pc:sldMkLst>
        <pc:spChg chg="mod">
          <ac:chgData name="john daintree" userId="86843ca00bf7cabd" providerId="LiveId" clId="{41E7B737-DEAB-411F-923C-2C81376DE085}" dt="2024-08-20T07:08:39.961" v="55" actId="20577"/>
          <ac:spMkLst>
            <pc:docMk/>
            <pc:sldMk cId="3738293525" sldId="261"/>
            <ac:spMk id="2" creationId="{74F6131D-FAD6-6DEB-EA1F-0D7CA9CED0C8}"/>
          </ac:spMkLst>
        </pc:spChg>
      </pc:sldChg>
      <pc:sldChg chg="addSp delSp modSp add mod">
        <pc:chgData name="john daintree" userId="86843ca00bf7cabd" providerId="LiveId" clId="{41E7B737-DEAB-411F-923C-2C81376DE085}" dt="2024-08-20T12:25:53.853" v="367" actId="692"/>
        <pc:sldMkLst>
          <pc:docMk/>
          <pc:sldMk cId="316203928" sldId="262"/>
        </pc:sldMkLst>
        <pc:spChg chg="add mod">
          <ac:chgData name="john daintree" userId="86843ca00bf7cabd" providerId="LiveId" clId="{41E7B737-DEAB-411F-923C-2C81376DE085}" dt="2024-08-20T12:25:53.853" v="367" actId="692"/>
          <ac:spMkLst>
            <pc:docMk/>
            <pc:sldMk cId="316203928" sldId="262"/>
            <ac:spMk id="2" creationId="{0C96497D-FD20-06B5-625D-003394187194}"/>
          </ac:spMkLst>
        </pc:spChg>
        <pc:spChg chg="del">
          <ac:chgData name="john daintree" userId="86843ca00bf7cabd" providerId="LiveId" clId="{41E7B737-DEAB-411F-923C-2C81376DE085}" dt="2024-08-20T07:12:31.270" v="67" actId="478"/>
          <ac:spMkLst>
            <pc:docMk/>
            <pc:sldMk cId="316203928" sldId="262"/>
            <ac:spMk id="3" creationId="{5BA09442-8194-E207-F033-16A40B170635}"/>
          </ac:spMkLst>
        </pc:spChg>
        <pc:spChg chg="add mod">
          <ac:chgData name="john daintree" userId="86843ca00bf7cabd" providerId="LiveId" clId="{41E7B737-DEAB-411F-923C-2C81376DE085}" dt="2024-08-20T07:12:31.270" v="67" actId="478"/>
          <ac:spMkLst>
            <pc:docMk/>
            <pc:sldMk cId="316203928" sldId="262"/>
            <ac:spMk id="6" creationId="{86C33285-5DDB-13EE-31A4-3B5BFF1908E1}"/>
          </ac:spMkLst>
        </pc:spChg>
        <pc:picChg chg="add">
          <ac:chgData name="john daintree" userId="86843ca00bf7cabd" providerId="LiveId" clId="{41E7B737-DEAB-411F-923C-2C81376DE085}" dt="2024-08-20T07:12:32.260" v="68" actId="22"/>
          <ac:picMkLst>
            <pc:docMk/>
            <pc:sldMk cId="316203928" sldId="262"/>
            <ac:picMk id="8" creationId="{0C98FCD3-3BB9-11C0-06CF-CBC5CF0CC646}"/>
          </ac:picMkLst>
        </pc:picChg>
      </pc:sldChg>
      <pc:sldChg chg="modSp add mod ord">
        <pc:chgData name="john daintree" userId="86843ca00bf7cabd" providerId="LiveId" clId="{41E7B737-DEAB-411F-923C-2C81376DE085}" dt="2024-08-20T07:16:01.981" v="108" actId="20577"/>
        <pc:sldMkLst>
          <pc:docMk/>
          <pc:sldMk cId="3367519606" sldId="263"/>
        </pc:sldMkLst>
        <pc:spChg chg="mod">
          <ac:chgData name="john daintree" userId="86843ca00bf7cabd" providerId="LiveId" clId="{41E7B737-DEAB-411F-923C-2C81376DE085}" dt="2024-08-20T07:16:01.981" v="108" actId="20577"/>
          <ac:spMkLst>
            <pc:docMk/>
            <pc:sldMk cId="3367519606" sldId="263"/>
            <ac:spMk id="3" creationId="{5BA09442-8194-E207-F033-16A40B170635}"/>
          </ac:spMkLst>
        </pc:spChg>
      </pc:sldChg>
      <pc:sldChg chg="addSp delSp modSp add mod ord">
        <pc:chgData name="john daintree" userId="86843ca00bf7cabd" providerId="LiveId" clId="{41E7B737-DEAB-411F-923C-2C81376DE085}" dt="2024-08-20T12:26:20.688" v="371" actId="14100"/>
        <pc:sldMkLst>
          <pc:docMk/>
          <pc:sldMk cId="3457589002" sldId="264"/>
        </pc:sldMkLst>
        <pc:spChg chg="add mod">
          <ac:chgData name="john daintree" userId="86843ca00bf7cabd" providerId="LiveId" clId="{41E7B737-DEAB-411F-923C-2C81376DE085}" dt="2024-08-20T12:26:20.688" v="371" actId="14100"/>
          <ac:spMkLst>
            <pc:docMk/>
            <pc:sldMk cId="3457589002" sldId="264"/>
            <ac:spMk id="2" creationId="{E40DAA94-1ACE-A8A9-7C7F-7393690BA129}"/>
          </ac:spMkLst>
        </pc:spChg>
        <pc:picChg chg="add">
          <ac:chgData name="john daintree" userId="86843ca00bf7cabd" providerId="LiveId" clId="{41E7B737-DEAB-411F-923C-2C81376DE085}" dt="2024-08-20T07:17:24.952" v="113" actId="22"/>
          <ac:picMkLst>
            <pc:docMk/>
            <pc:sldMk cId="3457589002" sldId="264"/>
            <ac:picMk id="3" creationId="{C513C605-0550-B328-A1E7-DE117DB512A8}"/>
          </ac:picMkLst>
        </pc:picChg>
        <pc:picChg chg="del">
          <ac:chgData name="john daintree" userId="86843ca00bf7cabd" providerId="LiveId" clId="{41E7B737-DEAB-411F-923C-2C81376DE085}" dt="2024-08-20T07:17:24.356" v="112" actId="478"/>
          <ac:picMkLst>
            <pc:docMk/>
            <pc:sldMk cId="3457589002" sldId="264"/>
            <ac:picMk id="8" creationId="{0C98FCD3-3BB9-11C0-06CF-CBC5CF0CC646}"/>
          </ac:picMkLst>
        </pc:picChg>
      </pc:sldChg>
      <pc:sldChg chg="addSp delSp add mod">
        <pc:chgData name="john daintree" userId="86843ca00bf7cabd" providerId="LiveId" clId="{41E7B737-DEAB-411F-923C-2C81376DE085}" dt="2024-08-20T07:55:05.522" v="116" actId="22"/>
        <pc:sldMkLst>
          <pc:docMk/>
          <pc:sldMk cId="1663806909" sldId="265"/>
        </pc:sldMkLst>
        <pc:picChg chg="del">
          <ac:chgData name="john daintree" userId="86843ca00bf7cabd" providerId="LiveId" clId="{41E7B737-DEAB-411F-923C-2C81376DE085}" dt="2024-08-20T07:55:04.706" v="115" actId="478"/>
          <ac:picMkLst>
            <pc:docMk/>
            <pc:sldMk cId="1663806909" sldId="265"/>
            <ac:picMk id="3" creationId="{C513C605-0550-B328-A1E7-DE117DB512A8}"/>
          </ac:picMkLst>
        </pc:picChg>
        <pc:picChg chg="add">
          <ac:chgData name="john daintree" userId="86843ca00bf7cabd" providerId="LiveId" clId="{41E7B737-DEAB-411F-923C-2C81376DE085}" dt="2024-08-20T07:55:05.522" v="116" actId="22"/>
          <ac:picMkLst>
            <pc:docMk/>
            <pc:sldMk cId="1663806909" sldId="265"/>
            <ac:picMk id="7" creationId="{37127B44-D385-3B56-A7E1-9DC56FF324A2}"/>
          </ac:picMkLst>
        </pc:picChg>
      </pc:sldChg>
      <pc:sldChg chg="modSp add mod ord">
        <pc:chgData name="john daintree" userId="86843ca00bf7cabd" providerId="LiveId" clId="{41E7B737-DEAB-411F-923C-2C81376DE085}" dt="2024-08-20T07:55:20.440" v="121" actId="20577"/>
        <pc:sldMkLst>
          <pc:docMk/>
          <pc:sldMk cId="1812229724" sldId="266"/>
        </pc:sldMkLst>
        <pc:spChg chg="mod">
          <ac:chgData name="john daintree" userId="86843ca00bf7cabd" providerId="LiveId" clId="{41E7B737-DEAB-411F-923C-2C81376DE085}" dt="2024-08-20T07:55:20.440" v="121" actId="20577"/>
          <ac:spMkLst>
            <pc:docMk/>
            <pc:sldMk cId="1812229724" sldId="266"/>
            <ac:spMk id="3" creationId="{5BA09442-8194-E207-F033-16A40B170635}"/>
          </ac:spMkLst>
        </pc:spChg>
      </pc:sldChg>
      <pc:sldChg chg="modSp add mod ord">
        <pc:chgData name="john daintree" userId="86843ca00bf7cabd" providerId="LiveId" clId="{41E7B737-DEAB-411F-923C-2C81376DE085}" dt="2024-08-20T07:55:56.280" v="143"/>
        <pc:sldMkLst>
          <pc:docMk/>
          <pc:sldMk cId="3383303899" sldId="267"/>
        </pc:sldMkLst>
        <pc:spChg chg="mod">
          <ac:chgData name="john daintree" userId="86843ca00bf7cabd" providerId="LiveId" clId="{41E7B737-DEAB-411F-923C-2C81376DE085}" dt="2024-08-20T07:55:41.927" v="139" actId="6549"/>
          <ac:spMkLst>
            <pc:docMk/>
            <pc:sldMk cId="3383303899" sldId="267"/>
            <ac:spMk id="2" creationId="{74F6131D-FAD6-6DEB-EA1F-0D7CA9CED0C8}"/>
          </ac:spMkLst>
        </pc:spChg>
      </pc:sldChg>
      <pc:sldChg chg="addSp delSp modSp add mod ord delAnim modAnim">
        <pc:chgData name="john daintree" userId="86843ca00bf7cabd" providerId="LiveId" clId="{41E7B737-DEAB-411F-923C-2C81376DE085}" dt="2024-08-21T07:11:13.110" v="645" actId="1076"/>
        <pc:sldMkLst>
          <pc:docMk/>
          <pc:sldMk cId="113060429" sldId="268"/>
        </pc:sldMkLst>
        <pc:spChg chg="mod">
          <ac:chgData name="john daintree" userId="86843ca00bf7cabd" providerId="LiveId" clId="{41E7B737-DEAB-411F-923C-2C81376DE085}" dt="2024-08-20T15:09:17.486" v="375" actId="1076"/>
          <ac:spMkLst>
            <pc:docMk/>
            <pc:sldMk cId="113060429" sldId="268"/>
            <ac:spMk id="3" creationId="{5BA09442-8194-E207-F033-16A40B170635}"/>
          </ac:spMkLst>
        </pc:spChg>
        <pc:spChg chg="del">
          <ac:chgData name="john daintree" userId="86843ca00bf7cabd" providerId="LiveId" clId="{41E7B737-DEAB-411F-923C-2C81376DE085}" dt="2024-08-20T12:21:13.823" v="320" actId="931"/>
          <ac:spMkLst>
            <pc:docMk/>
            <pc:sldMk cId="113060429" sldId="268"/>
            <ac:spMk id="5" creationId="{1A8E4877-DD57-484F-BF68-01FA1FC972BA}"/>
          </ac:spMkLst>
        </pc:spChg>
        <pc:spChg chg="add del mod">
          <ac:chgData name="john daintree" userId="86843ca00bf7cabd" providerId="LiveId" clId="{41E7B737-DEAB-411F-923C-2C81376DE085}" dt="2024-08-21T07:11:05.556" v="642" actId="931"/>
          <ac:spMkLst>
            <pc:docMk/>
            <pc:sldMk cId="113060429" sldId="268"/>
            <ac:spMk id="12" creationId="{E09E649E-D1D1-4EB1-513F-E317CFF22F2C}"/>
          </ac:spMkLst>
        </pc:spChg>
        <pc:picChg chg="add del mod modCrop">
          <ac:chgData name="john daintree" userId="86843ca00bf7cabd" providerId="LiveId" clId="{41E7B737-DEAB-411F-923C-2C81376DE085}" dt="2024-08-20T15:13:22.109" v="392" actId="478"/>
          <ac:picMkLst>
            <pc:docMk/>
            <pc:sldMk cId="113060429" sldId="268"/>
            <ac:picMk id="6" creationId="{0D38FE78-442F-EFD3-C430-34A36A6BB896}"/>
          </ac:picMkLst>
        </pc:picChg>
        <pc:picChg chg="add mod">
          <ac:chgData name="john daintree" userId="86843ca00bf7cabd" providerId="LiveId" clId="{41E7B737-DEAB-411F-923C-2C81376DE085}" dt="2024-08-21T06:58:41.810" v="398" actId="1076"/>
          <ac:picMkLst>
            <pc:docMk/>
            <pc:sldMk cId="113060429" sldId="268"/>
            <ac:picMk id="8" creationId="{AE47BB1A-FC4B-C722-4A65-8979245ADB07}"/>
          </ac:picMkLst>
        </pc:picChg>
        <pc:picChg chg="add mod modCrop">
          <ac:chgData name="john daintree" userId="86843ca00bf7cabd" providerId="LiveId" clId="{41E7B737-DEAB-411F-923C-2C81376DE085}" dt="2024-08-20T15:13:49.240" v="397" actId="14100"/>
          <ac:picMkLst>
            <pc:docMk/>
            <pc:sldMk cId="113060429" sldId="268"/>
            <ac:picMk id="10" creationId="{FC047CB4-10C6-D29B-15D2-5DE3388D988B}"/>
          </ac:picMkLst>
        </pc:picChg>
        <pc:picChg chg="add mod">
          <ac:chgData name="john daintree" userId="86843ca00bf7cabd" providerId="LiveId" clId="{41E7B737-DEAB-411F-923C-2C81376DE085}" dt="2024-08-21T07:11:13.110" v="645" actId="1076"/>
          <ac:picMkLst>
            <pc:docMk/>
            <pc:sldMk cId="113060429" sldId="268"/>
            <ac:picMk id="14" creationId="{DABEECF2-1400-7EBB-F61D-898841939AC2}"/>
          </ac:picMkLst>
        </pc:picChg>
      </pc:sldChg>
      <pc:sldChg chg="modSp add mod">
        <pc:chgData name="john daintree" userId="86843ca00bf7cabd" providerId="LiveId" clId="{41E7B737-DEAB-411F-923C-2C81376DE085}" dt="2024-08-20T07:56:48.976" v="235" actId="20577"/>
        <pc:sldMkLst>
          <pc:docMk/>
          <pc:sldMk cId="3395593143" sldId="269"/>
        </pc:sldMkLst>
        <pc:spChg chg="mod">
          <ac:chgData name="john daintree" userId="86843ca00bf7cabd" providerId="LiveId" clId="{41E7B737-DEAB-411F-923C-2C81376DE085}" dt="2024-08-20T07:56:48.976" v="235" actId="20577"/>
          <ac:spMkLst>
            <pc:docMk/>
            <pc:sldMk cId="3395593143" sldId="269"/>
            <ac:spMk id="3" creationId="{5BA09442-8194-E207-F033-16A40B170635}"/>
          </ac:spMkLst>
        </pc:spChg>
      </pc:sldChg>
      <pc:sldChg chg="modSp add mod">
        <pc:chgData name="john daintree" userId="86843ca00bf7cabd" providerId="LiveId" clId="{41E7B737-DEAB-411F-923C-2C81376DE085}" dt="2024-08-20T07:57:08.528" v="285" actId="20577"/>
        <pc:sldMkLst>
          <pc:docMk/>
          <pc:sldMk cId="1840477778" sldId="270"/>
        </pc:sldMkLst>
        <pc:spChg chg="mod">
          <ac:chgData name="john daintree" userId="86843ca00bf7cabd" providerId="LiveId" clId="{41E7B737-DEAB-411F-923C-2C81376DE085}" dt="2024-08-20T07:57:08.528" v="285" actId="20577"/>
          <ac:spMkLst>
            <pc:docMk/>
            <pc:sldMk cId="1840477778" sldId="270"/>
            <ac:spMk id="3" creationId="{5BA09442-8194-E207-F033-16A40B170635}"/>
          </ac:spMkLst>
        </pc:spChg>
      </pc:sldChg>
      <pc:sldChg chg="add ord">
        <pc:chgData name="john daintree" userId="86843ca00bf7cabd" providerId="LiveId" clId="{41E7B737-DEAB-411F-923C-2C81376DE085}" dt="2024-08-20T12:17:13.313" v="288"/>
        <pc:sldMkLst>
          <pc:docMk/>
          <pc:sldMk cId="1819251253" sldId="271"/>
        </pc:sldMkLst>
      </pc:sldChg>
      <pc:sldChg chg="add ord">
        <pc:chgData name="john daintree" userId="86843ca00bf7cabd" providerId="LiveId" clId="{41E7B737-DEAB-411F-923C-2C81376DE085}" dt="2024-08-21T07:11:40.388" v="649"/>
        <pc:sldMkLst>
          <pc:docMk/>
          <pc:sldMk cId="4245263481" sldId="272"/>
        </pc:sldMkLst>
      </pc:sldChg>
      <pc:sldChg chg="modSp new mod">
        <pc:chgData name="john daintree" userId="86843ca00bf7cabd" providerId="LiveId" clId="{41E7B737-DEAB-411F-923C-2C81376DE085}" dt="2024-08-22T08:38:27.303" v="1117" actId="20577"/>
        <pc:sldMkLst>
          <pc:docMk/>
          <pc:sldMk cId="1305342985" sldId="273"/>
        </pc:sldMkLst>
        <pc:spChg chg="mod">
          <ac:chgData name="john daintree" userId="86843ca00bf7cabd" providerId="LiveId" clId="{41E7B737-DEAB-411F-923C-2C81376DE085}" dt="2024-08-22T08:38:27.303" v="1117" actId="20577"/>
          <ac:spMkLst>
            <pc:docMk/>
            <pc:sldMk cId="1305342985" sldId="273"/>
            <ac:spMk id="3" creationId="{E2354310-8614-2987-A93F-63E87FBF2EA4}"/>
          </ac:spMkLst>
        </pc:spChg>
        <pc:spChg chg="mod">
          <ac:chgData name="john daintree" userId="86843ca00bf7cabd" providerId="LiveId" clId="{41E7B737-DEAB-411F-923C-2C81376DE085}" dt="2024-08-21T07:00:07.602" v="581" actId="20577"/>
          <ac:spMkLst>
            <pc:docMk/>
            <pc:sldMk cId="1305342985" sldId="273"/>
            <ac:spMk id="4" creationId="{4BBEEA5A-ABC1-68FC-3BDB-0F05E7682452}"/>
          </ac:spMkLst>
        </pc:spChg>
      </pc:sldChg>
      <pc:sldChg chg="addSp delSp modSp add mod">
        <pc:chgData name="john daintree" userId="86843ca00bf7cabd" providerId="LiveId" clId="{41E7B737-DEAB-411F-923C-2C81376DE085}" dt="2024-08-21T07:54:16.054" v="1063" actId="6549"/>
        <pc:sldMkLst>
          <pc:docMk/>
          <pc:sldMk cId="4265366241" sldId="274"/>
        </pc:sldMkLst>
        <pc:spChg chg="del">
          <ac:chgData name="john daintree" userId="86843ca00bf7cabd" providerId="LiveId" clId="{41E7B737-DEAB-411F-923C-2C81376DE085}" dt="2024-08-21T07:49:54.781" v="756" actId="478"/>
          <ac:spMkLst>
            <pc:docMk/>
            <pc:sldMk cId="4265366241" sldId="274"/>
            <ac:spMk id="2" creationId="{4FE86CF1-197B-96AB-F5B0-A01081FCA924}"/>
          </ac:spMkLst>
        </pc:spChg>
        <pc:spChg chg="mod">
          <ac:chgData name="john daintree" userId="86843ca00bf7cabd" providerId="LiveId" clId="{41E7B737-DEAB-411F-923C-2C81376DE085}" dt="2024-08-21T07:54:16.054" v="1063" actId="6549"/>
          <ac:spMkLst>
            <pc:docMk/>
            <pc:sldMk cId="4265366241" sldId="274"/>
            <ac:spMk id="3" creationId="{E2354310-8614-2987-A93F-63E87FBF2EA4}"/>
          </ac:spMkLst>
        </pc:spChg>
        <pc:spChg chg="mod">
          <ac:chgData name="john daintree" userId="86843ca00bf7cabd" providerId="LiveId" clId="{41E7B737-DEAB-411F-923C-2C81376DE085}" dt="2024-08-21T07:47:21.404" v="656" actId="20577"/>
          <ac:spMkLst>
            <pc:docMk/>
            <pc:sldMk cId="4265366241" sldId="274"/>
            <ac:spMk id="4" creationId="{4BBEEA5A-ABC1-68FC-3BDB-0F05E7682452}"/>
          </ac:spMkLst>
        </pc:spChg>
        <pc:spChg chg="add mod">
          <ac:chgData name="john daintree" userId="86843ca00bf7cabd" providerId="LiveId" clId="{41E7B737-DEAB-411F-923C-2C81376DE085}" dt="2024-08-21T07:54:13.013" v="1060" actId="6549"/>
          <ac:spMkLst>
            <pc:docMk/>
            <pc:sldMk cId="4265366241" sldId="274"/>
            <ac:spMk id="6" creationId="{F0883393-A82F-595E-A4BA-4324F51ECE41}"/>
          </ac:spMkLst>
        </pc:spChg>
        <pc:spChg chg="add mod">
          <ac:chgData name="john daintree" userId="86843ca00bf7cabd" providerId="LiveId" clId="{41E7B737-DEAB-411F-923C-2C81376DE085}" dt="2024-08-21T07:53:42.317" v="1048" actId="1076"/>
          <ac:spMkLst>
            <pc:docMk/>
            <pc:sldMk cId="4265366241" sldId="274"/>
            <ac:spMk id="7" creationId="{9E764D87-35C8-ABD4-84AD-F6CC4CCCB3DA}"/>
          </ac:spMkLst>
        </pc:spChg>
      </pc:sldChg>
      <pc:sldChg chg="modSp add del mod ord">
        <pc:chgData name="john daintree" userId="86843ca00bf7cabd" providerId="LiveId" clId="{41E7B737-DEAB-411F-923C-2C81376DE085}" dt="2024-08-22T08:38:36.988" v="1118" actId="47"/>
        <pc:sldMkLst>
          <pc:docMk/>
          <pc:sldMk cId="1726404934" sldId="275"/>
        </pc:sldMkLst>
        <pc:spChg chg="mod">
          <ac:chgData name="john daintree" userId="86843ca00bf7cabd" providerId="LiveId" clId="{41E7B737-DEAB-411F-923C-2C81376DE085}" dt="2024-08-22T08:28:51.507" v="1092" actId="207"/>
          <ac:spMkLst>
            <pc:docMk/>
            <pc:sldMk cId="1726404934" sldId="275"/>
            <ac:spMk id="3" creationId="{E2354310-8614-2987-A93F-63E87FBF2EA4}"/>
          </ac:spMkLst>
        </pc:spChg>
        <pc:spChg chg="mod">
          <ac:chgData name="john daintree" userId="86843ca00bf7cabd" providerId="LiveId" clId="{41E7B737-DEAB-411F-923C-2C81376DE085}" dt="2024-08-22T08:28:47.216" v="1091" actId="207"/>
          <ac:spMkLst>
            <pc:docMk/>
            <pc:sldMk cId="1726404934" sldId="275"/>
            <ac:spMk id="4" creationId="{4BBEEA5A-ABC1-68FC-3BDB-0F05E7682452}"/>
          </ac:spMkLst>
        </pc:spChg>
      </pc:sldChg>
      <pc:sldChg chg="modSp add del mod">
        <pc:chgData name="john daintree" userId="86843ca00bf7cabd" providerId="LiveId" clId="{41E7B737-DEAB-411F-923C-2C81376DE085}" dt="2024-08-22T08:38:38.194" v="1119" actId="47"/>
        <pc:sldMkLst>
          <pc:docMk/>
          <pc:sldMk cId="2930352878" sldId="276"/>
        </pc:sldMkLst>
        <pc:spChg chg="mod">
          <ac:chgData name="john daintree" userId="86843ca00bf7cabd" providerId="LiveId" clId="{41E7B737-DEAB-411F-923C-2C81376DE085}" dt="2024-08-22T08:33:23.657" v="1095" actId="207"/>
          <ac:spMkLst>
            <pc:docMk/>
            <pc:sldMk cId="2930352878" sldId="276"/>
            <ac:spMk id="3" creationId="{E2354310-8614-2987-A93F-63E87FBF2EA4}"/>
          </ac:spMkLst>
        </pc:spChg>
      </pc:sldChg>
      <pc:sldMasterChg chg="modSp mod">
        <pc:chgData name="john daintree" userId="86843ca00bf7cabd" providerId="LiveId" clId="{41E7B737-DEAB-411F-923C-2C81376DE085}" dt="2024-08-20T07:07:32.036" v="34" actId="20577"/>
        <pc:sldMasterMkLst>
          <pc:docMk/>
          <pc:sldMasterMk cId="2781740000" sldId="2147483648"/>
        </pc:sldMasterMkLst>
        <pc:spChg chg="mod">
          <ac:chgData name="john daintree" userId="86843ca00bf7cabd" providerId="LiveId" clId="{41E7B737-DEAB-411F-923C-2C81376DE085}" dt="2024-08-07T12:03:02.066" v="5" actId="20577"/>
          <ac:spMkLst>
            <pc:docMk/>
            <pc:sldMasterMk cId="2781740000" sldId="2147483648"/>
            <ac:spMk id="2" creationId="{00000000-0000-0000-0000-000000000000}"/>
          </ac:spMkLst>
        </pc:spChg>
        <pc:spChg chg="mod">
          <ac:chgData name="john daintree" userId="86843ca00bf7cabd" providerId="LiveId" clId="{41E7B737-DEAB-411F-923C-2C81376DE085}" dt="2024-08-20T07:07:32.036" v="34" actId="20577"/>
          <ac:spMkLst>
            <pc:docMk/>
            <pc:sldMasterMk cId="2781740000" sldId="2147483648"/>
            <ac:spMk id="6" creationId="{79B4391E-A2CA-4E7C-B5A9-A31CF000D3E5}"/>
          </ac:spMkLst>
        </pc:spChg>
      </pc:sldMasterChg>
    </pc:docChg>
  </pc:docChgLst>
  <pc:docChgLst>
    <pc:chgData name="john daintree" userId="86843ca00bf7cabd" providerId="LiveId" clId="{9856E3A2-0328-4B5C-A6A4-A5F3E2D050E0}"/>
    <pc:docChg chg="undo custSel addSld delSld modSld sldOrd modMainMaster">
      <pc:chgData name="john daintree" userId="86843ca00bf7cabd" providerId="LiveId" clId="{9856E3A2-0328-4B5C-A6A4-A5F3E2D050E0}" dt="2024-09-13T11:21:07.127" v="1766" actId="20577"/>
      <pc:docMkLst>
        <pc:docMk/>
      </pc:docMkLst>
      <pc:sldChg chg="addSp delSp modSp add mod ord">
        <pc:chgData name="john daintree" userId="86843ca00bf7cabd" providerId="LiveId" clId="{9856E3A2-0328-4B5C-A6A4-A5F3E2D050E0}" dt="2024-09-13T11:02:52.377" v="1696"/>
        <pc:sldMkLst>
          <pc:docMk/>
          <pc:sldMk cId="0" sldId="256"/>
        </pc:sldMkLst>
        <pc:spChg chg="add mod">
          <ac:chgData name="john daintree" userId="86843ca00bf7cabd" providerId="LiveId" clId="{9856E3A2-0328-4B5C-A6A4-A5F3E2D050E0}" dt="2024-09-02T13:58:42.135" v="974" actId="1076"/>
          <ac:spMkLst>
            <pc:docMk/>
            <pc:sldMk cId="0" sldId="256"/>
            <ac:spMk id="3" creationId="{1A8FF432-6F02-9EE5-2B51-F03CDEEEB340}"/>
          </ac:spMkLst>
        </pc:spChg>
        <pc:spChg chg="add del mod">
          <ac:chgData name="john daintree" userId="86843ca00bf7cabd" providerId="LiveId" clId="{9856E3A2-0328-4B5C-A6A4-A5F3E2D050E0}" dt="2024-09-05T09:23:41.913" v="1015" actId="478"/>
          <ac:spMkLst>
            <pc:docMk/>
            <pc:sldMk cId="0" sldId="256"/>
            <ac:spMk id="4" creationId="{7E9CB3BB-552D-CA33-543B-DCEDC80BEFDB}"/>
          </ac:spMkLst>
        </pc:spChg>
        <pc:spChg chg="add mod">
          <ac:chgData name="john daintree" userId="86843ca00bf7cabd" providerId="LiveId" clId="{9856E3A2-0328-4B5C-A6A4-A5F3E2D050E0}" dt="2024-09-05T09:24:43.933" v="1038" actId="1076"/>
          <ac:spMkLst>
            <pc:docMk/>
            <pc:sldMk cId="0" sldId="256"/>
            <ac:spMk id="5" creationId="{6BA4A8AA-D365-A419-FC6F-4FB787B07255}"/>
          </ac:spMkLst>
        </pc:spChg>
        <pc:spChg chg="add del mod">
          <ac:chgData name="john daintree" userId="86843ca00bf7cabd" providerId="LiveId" clId="{9856E3A2-0328-4B5C-A6A4-A5F3E2D050E0}" dt="2024-09-02T13:58:05.410" v="941" actId="22"/>
          <ac:spMkLst>
            <pc:docMk/>
            <pc:sldMk cId="0" sldId="256"/>
            <ac:spMk id="5" creationId="{CCDFE1AD-0EAA-0272-E6D3-25ED58A27C8F}"/>
          </ac:spMkLst>
        </pc:spChg>
        <pc:spChg chg="del">
          <ac:chgData name="john daintree" userId="86843ca00bf7cabd" providerId="LiveId" clId="{9856E3A2-0328-4B5C-A6A4-A5F3E2D050E0}" dt="2024-09-05T09:23:29.369" v="1008" actId="478"/>
          <ac:spMkLst>
            <pc:docMk/>
            <pc:sldMk cId="0" sldId="256"/>
            <ac:spMk id="70" creationId="{00000000-0000-0000-0000-000000000000}"/>
          </ac:spMkLst>
        </pc:spChg>
        <pc:picChg chg="add mod">
          <ac:chgData name="john daintree" userId="86843ca00bf7cabd" providerId="LiveId" clId="{9856E3A2-0328-4B5C-A6A4-A5F3E2D050E0}" dt="2024-09-05T09:24:22.301" v="1035" actId="14826"/>
          <ac:picMkLst>
            <pc:docMk/>
            <pc:sldMk cId="0" sldId="256"/>
            <ac:picMk id="6" creationId="{5065D4EE-2363-6313-2206-43802F24D007}"/>
          </ac:picMkLst>
        </pc:picChg>
      </pc:sldChg>
      <pc:sldChg chg="del">
        <pc:chgData name="john daintree" userId="86843ca00bf7cabd" providerId="LiveId" clId="{9856E3A2-0328-4B5C-A6A4-A5F3E2D050E0}" dt="2024-08-23T08:11:48.664" v="28" actId="47"/>
        <pc:sldMkLst>
          <pc:docMk/>
          <pc:sldMk cId="3244870416" sldId="257"/>
        </pc:sldMkLst>
      </pc:sldChg>
      <pc:sldChg chg="modSp mod">
        <pc:chgData name="john daintree" userId="86843ca00bf7cabd" providerId="LiveId" clId="{9856E3A2-0328-4B5C-A6A4-A5F3E2D050E0}" dt="2024-09-05T09:22:29.274" v="1001" actId="14826"/>
        <pc:sldMkLst>
          <pc:docMk/>
          <pc:sldMk cId="2685236764" sldId="259"/>
        </pc:sldMkLst>
        <pc:spChg chg="mod">
          <ac:chgData name="john daintree" userId="86843ca00bf7cabd" providerId="LiveId" clId="{9856E3A2-0328-4B5C-A6A4-A5F3E2D050E0}" dt="2024-08-23T08:11:06.466" v="10" actId="6549"/>
          <ac:spMkLst>
            <pc:docMk/>
            <pc:sldMk cId="2685236764" sldId="259"/>
            <ac:spMk id="2" creationId="{74F6131D-FAD6-6DEB-EA1F-0D7CA9CED0C8}"/>
          </ac:spMkLst>
        </pc:spChg>
        <pc:spChg chg="mod">
          <ac:chgData name="john daintree" userId="86843ca00bf7cabd" providerId="LiveId" clId="{9856E3A2-0328-4B5C-A6A4-A5F3E2D050E0}" dt="2024-09-05T09:22:21.305" v="1000" actId="20577"/>
          <ac:spMkLst>
            <pc:docMk/>
            <pc:sldMk cId="2685236764" sldId="259"/>
            <ac:spMk id="3" creationId="{59C93487-DB22-D97F-151C-E62169C75430}"/>
          </ac:spMkLst>
        </pc:spChg>
        <pc:picChg chg="mod">
          <ac:chgData name="john daintree" userId="86843ca00bf7cabd" providerId="LiveId" clId="{9856E3A2-0328-4B5C-A6A4-A5F3E2D050E0}" dt="2024-09-05T09:22:29.274" v="1001" actId="14826"/>
          <ac:picMkLst>
            <pc:docMk/>
            <pc:sldMk cId="2685236764" sldId="259"/>
            <ac:picMk id="11" creationId="{8D48B45B-4830-963F-84BF-B50E343EB95D}"/>
          </ac:picMkLst>
        </pc:picChg>
      </pc:sldChg>
      <pc:sldChg chg="del">
        <pc:chgData name="john daintree" userId="86843ca00bf7cabd" providerId="LiveId" clId="{9856E3A2-0328-4B5C-A6A4-A5F3E2D050E0}" dt="2024-08-23T08:11:10.145" v="12" actId="47"/>
        <pc:sldMkLst>
          <pc:docMk/>
          <pc:sldMk cId="3793245200" sldId="260"/>
        </pc:sldMkLst>
      </pc:sldChg>
      <pc:sldChg chg="del">
        <pc:chgData name="john daintree" userId="86843ca00bf7cabd" providerId="LiveId" clId="{9856E3A2-0328-4B5C-A6A4-A5F3E2D050E0}" dt="2024-08-23T08:11:09.456" v="11" actId="47"/>
        <pc:sldMkLst>
          <pc:docMk/>
          <pc:sldMk cId="3738293525" sldId="261"/>
        </pc:sldMkLst>
      </pc:sldChg>
      <pc:sldChg chg="del">
        <pc:chgData name="john daintree" userId="86843ca00bf7cabd" providerId="LiveId" clId="{9856E3A2-0328-4B5C-A6A4-A5F3E2D050E0}" dt="2024-08-23T08:11:13.528" v="13" actId="47"/>
        <pc:sldMkLst>
          <pc:docMk/>
          <pc:sldMk cId="316203928" sldId="262"/>
        </pc:sldMkLst>
      </pc:sldChg>
      <pc:sldChg chg="del">
        <pc:chgData name="john daintree" userId="86843ca00bf7cabd" providerId="LiveId" clId="{9856E3A2-0328-4B5C-A6A4-A5F3E2D050E0}" dt="2024-08-23T08:11:13.927" v="14" actId="47"/>
        <pc:sldMkLst>
          <pc:docMk/>
          <pc:sldMk cId="3367519606" sldId="263"/>
        </pc:sldMkLst>
      </pc:sldChg>
      <pc:sldChg chg="del">
        <pc:chgData name="john daintree" userId="86843ca00bf7cabd" providerId="LiveId" clId="{9856E3A2-0328-4B5C-A6A4-A5F3E2D050E0}" dt="2024-08-23T08:17:35.130" v="116" actId="47"/>
        <pc:sldMkLst>
          <pc:docMk/>
          <pc:sldMk cId="2072780729" sldId="264"/>
        </pc:sldMkLst>
      </pc:sldChg>
      <pc:sldChg chg="del">
        <pc:chgData name="john daintree" userId="86843ca00bf7cabd" providerId="LiveId" clId="{9856E3A2-0328-4B5C-A6A4-A5F3E2D050E0}" dt="2024-08-23T08:11:14.115" v="15" actId="47"/>
        <pc:sldMkLst>
          <pc:docMk/>
          <pc:sldMk cId="3457589002" sldId="264"/>
        </pc:sldMkLst>
      </pc:sldChg>
      <pc:sldChg chg="add del ord">
        <pc:chgData name="john daintree" userId="86843ca00bf7cabd" providerId="LiveId" clId="{9856E3A2-0328-4B5C-A6A4-A5F3E2D050E0}" dt="2024-09-05T09:23:06.841" v="1007"/>
        <pc:sldMkLst>
          <pc:docMk/>
          <pc:sldMk cId="0" sldId="265"/>
        </pc:sldMkLst>
      </pc:sldChg>
      <pc:sldChg chg="del">
        <pc:chgData name="john daintree" userId="86843ca00bf7cabd" providerId="LiveId" clId="{9856E3A2-0328-4B5C-A6A4-A5F3E2D050E0}" dt="2024-08-23T08:11:15.213" v="18" actId="47"/>
        <pc:sldMkLst>
          <pc:docMk/>
          <pc:sldMk cId="1663806909" sldId="265"/>
        </pc:sldMkLst>
      </pc:sldChg>
      <pc:sldChg chg="del">
        <pc:chgData name="john daintree" userId="86843ca00bf7cabd" providerId="LiveId" clId="{9856E3A2-0328-4B5C-A6A4-A5F3E2D050E0}" dt="2024-08-23T08:11:14.799" v="17" actId="47"/>
        <pc:sldMkLst>
          <pc:docMk/>
          <pc:sldMk cId="1812229724" sldId="266"/>
        </pc:sldMkLst>
      </pc:sldChg>
      <pc:sldChg chg="del">
        <pc:chgData name="john daintree" userId="86843ca00bf7cabd" providerId="LiveId" clId="{9856E3A2-0328-4B5C-A6A4-A5F3E2D050E0}" dt="2024-08-23T08:11:14.308" v="16" actId="47"/>
        <pc:sldMkLst>
          <pc:docMk/>
          <pc:sldMk cId="3383303899" sldId="267"/>
        </pc:sldMkLst>
      </pc:sldChg>
      <pc:sldChg chg="del">
        <pc:chgData name="john daintree" userId="86843ca00bf7cabd" providerId="LiveId" clId="{9856E3A2-0328-4B5C-A6A4-A5F3E2D050E0}" dt="2024-08-23T08:11:15.725" v="20" actId="47"/>
        <pc:sldMkLst>
          <pc:docMk/>
          <pc:sldMk cId="113060429" sldId="268"/>
        </pc:sldMkLst>
      </pc:sldChg>
      <pc:sldChg chg="del">
        <pc:chgData name="john daintree" userId="86843ca00bf7cabd" providerId="LiveId" clId="{9856E3A2-0328-4B5C-A6A4-A5F3E2D050E0}" dt="2024-08-23T08:11:16.338" v="22" actId="47"/>
        <pc:sldMkLst>
          <pc:docMk/>
          <pc:sldMk cId="3395593143" sldId="269"/>
        </pc:sldMkLst>
      </pc:sldChg>
      <pc:sldChg chg="del">
        <pc:chgData name="john daintree" userId="86843ca00bf7cabd" providerId="LiveId" clId="{9856E3A2-0328-4B5C-A6A4-A5F3E2D050E0}" dt="2024-08-23T08:11:17.407" v="25" actId="47"/>
        <pc:sldMkLst>
          <pc:docMk/>
          <pc:sldMk cId="1840477778" sldId="270"/>
        </pc:sldMkLst>
      </pc:sldChg>
      <pc:sldChg chg="del">
        <pc:chgData name="john daintree" userId="86843ca00bf7cabd" providerId="LiveId" clId="{9856E3A2-0328-4B5C-A6A4-A5F3E2D050E0}" dt="2024-08-23T08:11:15.441" v="19" actId="47"/>
        <pc:sldMkLst>
          <pc:docMk/>
          <pc:sldMk cId="1819251253" sldId="271"/>
        </pc:sldMkLst>
      </pc:sldChg>
      <pc:sldChg chg="del">
        <pc:chgData name="john daintree" userId="86843ca00bf7cabd" providerId="LiveId" clId="{9856E3A2-0328-4B5C-A6A4-A5F3E2D050E0}" dt="2024-08-23T08:11:16.013" v="21" actId="47"/>
        <pc:sldMkLst>
          <pc:docMk/>
          <pc:sldMk cId="4245263481" sldId="272"/>
        </pc:sldMkLst>
      </pc:sldChg>
      <pc:sldChg chg="del">
        <pc:chgData name="john daintree" userId="86843ca00bf7cabd" providerId="LiveId" clId="{9856E3A2-0328-4B5C-A6A4-A5F3E2D050E0}" dt="2024-08-23T08:11:16.611" v="23" actId="47"/>
        <pc:sldMkLst>
          <pc:docMk/>
          <pc:sldMk cId="1305342985" sldId="273"/>
        </pc:sldMkLst>
      </pc:sldChg>
      <pc:sldChg chg="del">
        <pc:chgData name="john daintree" userId="86843ca00bf7cabd" providerId="LiveId" clId="{9856E3A2-0328-4B5C-A6A4-A5F3E2D050E0}" dt="2024-08-23T08:11:16.981" v="24" actId="47"/>
        <pc:sldMkLst>
          <pc:docMk/>
          <pc:sldMk cId="4265366241" sldId="274"/>
        </pc:sldMkLst>
      </pc:sldChg>
      <pc:sldChg chg="modSp mod">
        <pc:chgData name="john daintree" userId="86843ca00bf7cabd" providerId="LiveId" clId="{9856E3A2-0328-4B5C-A6A4-A5F3E2D050E0}" dt="2024-09-06T12:40:59.678" v="1562" actId="27636"/>
        <pc:sldMkLst>
          <pc:docMk/>
          <pc:sldMk cId="221822306" sldId="280"/>
        </pc:sldMkLst>
        <pc:spChg chg="mod">
          <ac:chgData name="john daintree" userId="86843ca00bf7cabd" providerId="LiveId" clId="{9856E3A2-0328-4B5C-A6A4-A5F3E2D050E0}" dt="2024-09-06T12:40:59.678" v="1562" actId="27636"/>
          <ac:spMkLst>
            <pc:docMk/>
            <pc:sldMk cId="221822306" sldId="280"/>
            <ac:spMk id="3" creationId="{1A0BA580-9AF5-6894-253E-DE52C017712E}"/>
          </ac:spMkLst>
        </pc:spChg>
      </pc:sldChg>
      <pc:sldChg chg="modSp del mod">
        <pc:chgData name="john daintree" userId="86843ca00bf7cabd" providerId="LiveId" clId="{9856E3A2-0328-4B5C-A6A4-A5F3E2D050E0}" dt="2024-08-23T08:17:21.964" v="95" actId="47"/>
        <pc:sldMkLst>
          <pc:docMk/>
          <pc:sldMk cId="2699537385" sldId="364"/>
        </pc:sldMkLst>
        <pc:spChg chg="mod">
          <ac:chgData name="john daintree" userId="86843ca00bf7cabd" providerId="LiveId" clId="{9856E3A2-0328-4B5C-A6A4-A5F3E2D050E0}" dt="2024-08-23T08:11:42.307" v="26" actId="27636"/>
          <ac:spMkLst>
            <pc:docMk/>
            <pc:sldMk cId="2699537385" sldId="364"/>
            <ac:spMk id="3" creationId="{00000000-0000-0000-0000-000000000000}"/>
          </ac:spMkLst>
        </pc:spChg>
      </pc:sldChg>
      <pc:sldChg chg="del">
        <pc:chgData name="john daintree" userId="86843ca00bf7cabd" providerId="LiveId" clId="{9856E3A2-0328-4B5C-A6A4-A5F3E2D050E0}" dt="2024-08-23T08:17:22.507" v="96" actId="47"/>
        <pc:sldMkLst>
          <pc:docMk/>
          <pc:sldMk cId="4229037180" sldId="365"/>
        </pc:sldMkLst>
      </pc:sldChg>
      <pc:sldChg chg="del">
        <pc:chgData name="john daintree" userId="86843ca00bf7cabd" providerId="LiveId" clId="{9856E3A2-0328-4B5C-A6A4-A5F3E2D050E0}" dt="2024-08-23T08:14:47.367" v="58" actId="47"/>
        <pc:sldMkLst>
          <pc:docMk/>
          <pc:sldMk cId="2801524208" sldId="373"/>
        </pc:sldMkLst>
      </pc:sldChg>
      <pc:sldChg chg="modSp del mod">
        <pc:chgData name="john daintree" userId="86843ca00bf7cabd" providerId="LiveId" clId="{9856E3A2-0328-4B5C-A6A4-A5F3E2D050E0}" dt="2024-08-23T08:17:08.713" v="85" actId="47"/>
        <pc:sldMkLst>
          <pc:docMk/>
          <pc:sldMk cId="3767472381" sldId="374"/>
        </pc:sldMkLst>
        <pc:spChg chg="mod">
          <ac:chgData name="john daintree" userId="86843ca00bf7cabd" providerId="LiveId" clId="{9856E3A2-0328-4B5C-A6A4-A5F3E2D050E0}" dt="2024-08-23T08:11:42.361" v="27" actId="27636"/>
          <ac:spMkLst>
            <pc:docMk/>
            <pc:sldMk cId="3767472381" sldId="374"/>
            <ac:spMk id="3" creationId="{EFD4CD71-818F-B0B4-D6CD-69731520872B}"/>
          </ac:spMkLst>
        </pc:spChg>
      </pc:sldChg>
      <pc:sldChg chg="del">
        <pc:chgData name="john daintree" userId="86843ca00bf7cabd" providerId="LiveId" clId="{9856E3A2-0328-4B5C-A6A4-A5F3E2D050E0}" dt="2024-08-23T08:17:09.820" v="86" actId="47"/>
        <pc:sldMkLst>
          <pc:docMk/>
          <pc:sldMk cId="2057663809" sldId="376"/>
        </pc:sldMkLst>
      </pc:sldChg>
      <pc:sldChg chg="addSp delSp modSp mod modAnim">
        <pc:chgData name="john daintree" userId="86843ca00bf7cabd" providerId="LiveId" clId="{9856E3A2-0328-4B5C-A6A4-A5F3E2D050E0}" dt="2024-09-02T14:00:25.539" v="987" actId="20577"/>
        <pc:sldMkLst>
          <pc:docMk/>
          <pc:sldMk cId="138552868" sldId="383"/>
        </pc:sldMkLst>
        <pc:spChg chg="mod">
          <ac:chgData name="john daintree" userId="86843ca00bf7cabd" providerId="LiveId" clId="{9856E3A2-0328-4B5C-A6A4-A5F3E2D050E0}" dt="2024-09-02T14:00:25.539" v="987" actId="20577"/>
          <ac:spMkLst>
            <pc:docMk/>
            <pc:sldMk cId="138552868" sldId="383"/>
            <ac:spMk id="3" creationId="{7C79ABDC-7294-AF44-0065-B3F16762C50D}"/>
          </ac:spMkLst>
        </pc:spChg>
        <pc:spChg chg="add del mod">
          <ac:chgData name="john daintree" userId="86843ca00bf7cabd" providerId="LiveId" clId="{9856E3A2-0328-4B5C-A6A4-A5F3E2D050E0}" dt="2024-08-23T08:31:50.822" v="335" actId="478"/>
          <ac:spMkLst>
            <pc:docMk/>
            <pc:sldMk cId="138552868" sldId="383"/>
            <ac:spMk id="4" creationId="{E186BB4B-4159-BB36-5902-62A8EAE890FC}"/>
          </ac:spMkLst>
        </pc:spChg>
      </pc:sldChg>
      <pc:sldChg chg="addSp modSp mod modAnim">
        <pc:chgData name="john daintree" userId="86843ca00bf7cabd" providerId="LiveId" clId="{9856E3A2-0328-4B5C-A6A4-A5F3E2D050E0}" dt="2024-09-02T13:00:19.237" v="889" actId="166"/>
        <pc:sldMkLst>
          <pc:docMk/>
          <pc:sldMk cId="4040633896" sldId="384"/>
        </pc:sldMkLst>
        <pc:spChg chg="mod">
          <ac:chgData name="john daintree" userId="86843ca00bf7cabd" providerId="LiveId" clId="{9856E3A2-0328-4B5C-A6A4-A5F3E2D050E0}" dt="2024-08-23T08:13:21.673" v="46" actId="14100"/>
          <ac:spMkLst>
            <pc:docMk/>
            <pc:sldMk cId="4040633896" sldId="384"/>
            <ac:spMk id="3" creationId="{B5A3C570-9635-FC7E-99E7-347913FE8EAC}"/>
          </ac:spMkLst>
        </pc:spChg>
        <pc:spChg chg="mod">
          <ac:chgData name="john daintree" userId="86843ca00bf7cabd" providerId="LiveId" clId="{9856E3A2-0328-4B5C-A6A4-A5F3E2D050E0}" dt="2024-08-23T08:36:42.325" v="364" actId="164"/>
          <ac:spMkLst>
            <pc:docMk/>
            <pc:sldMk cId="4040633896" sldId="384"/>
            <ac:spMk id="6" creationId="{AC8DF813-2272-B6B1-F9E4-4CAB129D897B}"/>
          </ac:spMkLst>
        </pc:spChg>
        <pc:spChg chg="mod">
          <ac:chgData name="john daintree" userId="86843ca00bf7cabd" providerId="LiveId" clId="{9856E3A2-0328-4B5C-A6A4-A5F3E2D050E0}" dt="2024-08-23T08:36:42.325" v="364" actId="164"/>
          <ac:spMkLst>
            <pc:docMk/>
            <pc:sldMk cId="4040633896" sldId="384"/>
            <ac:spMk id="7" creationId="{2D89B873-C570-2650-C8D8-773B1261B448}"/>
          </ac:spMkLst>
        </pc:spChg>
        <pc:spChg chg="ord">
          <ac:chgData name="john daintree" userId="86843ca00bf7cabd" providerId="LiveId" clId="{9856E3A2-0328-4B5C-A6A4-A5F3E2D050E0}" dt="2024-09-02T13:00:19.237" v="889" actId="166"/>
          <ac:spMkLst>
            <pc:docMk/>
            <pc:sldMk cId="4040633896" sldId="384"/>
            <ac:spMk id="10" creationId="{7169B180-5274-E865-9F14-57B6DB41F961}"/>
          </ac:spMkLst>
        </pc:spChg>
        <pc:spChg chg="add mod">
          <ac:chgData name="john daintree" userId="86843ca00bf7cabd" providerId="LiveId" clId="{9856E3A2-0328-4B5C-A6A4-A5F3E2D050E0}" dt="2024-08-23T08:36:42.325" v="364" actId="164"/>
          <ac:spMkLst>
            <pc:docMk/>
            <pc:sldMk cId="4040633896" sldId="384"/>
            <ac:spMk id="11" creationId="{1426F107-0023-4570-8CE7-393C552F8712}"/>
          </ac:spMkLst>
        </pc:spChg>
        <pc:spChg chg="add mod">
          <ac:chgData name="john daintree" userId="86843ca00bf7cabd" providerId="LiveId" clId="{9856E3A2-0328-4B5C-A6A4-A5F3E2D050E0}" dt="2024-08-23T08:36:42.325" v="364" actId="164"/>
          <ac:spMkLst>
            <pc:docMk/>
            <pc:sldMk cId="4040633896" sldId="384"/>
            <ac:spMk id="13" creationId="{E33A5160-8613-C583-8C64-9D6C09EDFE09}"/>
          </ac:spMkLst>
        </pc:spChg>
        <pc:grpChg chg="add mod">
          <ac:chgData name="john daintree" userId="86843ca00bf7cabd" providerId="LiveId" clId="{9856E3A2-0328-4B5C-A6A4-A5F3E2D050E0}" dt="2024-08-23T08:36:42.325" v="364" actId="164"/>
          <ac:grpSpMkLst>
            <pc:docMk/>
            <pc:sldMk cId="4040633896" sldId="384"/>
            <ac:grpSpMk id="14" creationId="{342E8581-D7B6-1BB9-5AA7-F63986EBFE50}"/>
          </ac:grpSpMkLst>
        </pc:grpChg>
      </pc:sldChg>
      <pc:sldChg chg="addSp delSp modSp mod modAnim">
        <pc:chgData name="john daintree" userId="86843ca00bf7cabd" providerId="LiveId" clId="{9856E3A2-0328-4B5C-A6A4-A5F3E2D050E0}" dt="2024-09-02T13:00:40.519" v="892"/>
        <pc:sldMkLst>
          <pc:docMk/>
          <pc:sldMk cId="2033718887" sldId="385"/>
        </pc:sldMkLst>
        <pc:spChg chg="mod">
          <ac:chgData name="john daintree" userId="86843ca00bf7cabd" providerId="LiveId" clId="{9856E3A2-0328-4B5C-A6A4-A5F3E2D050E0}" dt="2024-08-23T08:13:54.782" v="51" actId="14100"/>
          <ac:spMkLst>
            <pc:docMk/>
            <pc:sldMk cId="2033718887" sldId="385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39:03.429" v="405" actId="478"/>
          <ac:spMkLst>
            <pc:docMk/>
            <pc:sldMk cId="2033718887" sldId="385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9:02.404" v="404" actId="478"/>
          <ac:spMkLst>
            <pc:docMk/>
            <pc:sldMk cId="2033718887" sldId="385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48:09.388" v="470" actId="478"/>
          <ac:spMkLst>
            <pc:docMk/>
            <pc:sldMk cId="2033718887" sldId="385"/>
            <ac:spMk id="8" creationId="{BE40347C-77B9-64F8-56BA-E223FBCEAFC5}"/>
          </ac:spMkLst>
        </pc:spChg>
        <pc:spChg chg="ord">
          <ac:chgData name="john daintree" userId="86843ca00bf7cabd" providerId="LiveId" clId="{9856E3A2-0328-4B5C-A6A4-A5F3E2D050E0}" dt="2024-09-02T13:00:40.519" v="892"/>
          <ac:spMkLst>
            <pc:docMk/>
            <pc:sldMk cId="2033718887" sldId="385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8-23T08:39:04.202" v="406" actId="478"/>
          <ac:spMkLst>
            <pc:docMk/>
            <pc:sldMk cId="2033718887" sldId="385"/>
            <ac:spMk id="11" creationId="{38B117FD-D61E-99E0-22BC-05D27385F4E7}"/>
          </ac:spMkLst>
        </pc:spChg>
        <pc:spChg chg="mod">
          <ac:chgData name="john daintree" userId="86843ca00bf7cabd" providerId="LiveId" clId="{9856E3A2-0328-4B5C-A6A4-A5F3E2D050E0}" dt="2024-08-23T08:39:05.255" v="407"/>
          <ac:spMkLst>
            <pc:docMk/>
            <pc:sldMk cId="2033718887" sldId="385"/>
            <ac:spMk id="14" creationId="{387A285D-F60A-3CEE-9162-65ABD173962E}"/>
          </ac:spMkLst>
        </pc:spChg>
        <pc:spChg chg="mod">
          <ac:chgData name="john daintree" userId="86843ca00bf7cabd" providerId="LiveId" clId="{9856E3A2-0328-4B5C-A6A4-A5F3E2D050E0}" dt="2024-08-23T08:39:05.255" v="407"/>
          <ac:spMkLst>
            <pc:docMk/>
            <pc:sldMk cId="2033718887" sldId="385"/>
            <ac:spMk id="15" creationId="{9E81D7B4-33C1-1675-4EE4-D9A831BB4104}"/>
          </ac:spMkLst>
        </pc:spChg>
        <pc:spChg chg="mod">
          <ac:chgData name="john daintree" userId="86843ca00bf7cabd" providerId="LiveId" clId="{9856E3A2-0328-4B5C-A6A4-A5F3E2D050E0}" dt="2024-08-23T08:39:05.255" v="407"/>
          <ac:spMkLst>
            <pc:docMk/>
            <pc:sldMk cId="2033718887" sldId="385"/>
            <ac:spMk id="16" creationId="{8E2F3295-ED76-B076-D7CA-1B7835B31593}"/>
          </ac:spMkLst>
        </pc:spChg>
        <pc:spChg chg="mod">
          <ac:chgData name="john daintree" userId="86843ca00bf7cabd" providerId="LiveId" clId="{9856E3A2-0328-4B5C-A6A4-A5F3E2D050E0}" dt="2024-08-23T08:39:05.255" v="407"/>
          <ac:spMkLst>
            <pc:docMk/>
            <pc:sldMk cId="2033718887" sldId="385"/>
            <ac:spMk id="17" creationId="{C620DDF3-7B60-96A5-D740-A02071197907}"/>
          </ac:spMkLst>
        </pc:spChg>
        <pc:spChg chg="add mod">
          <ac:chgData name="john daintree" userId="86843ca00bf7cabd" providerId="LiveId" clId="{9856E3A2-0328-4B5C-A6A4-A5F3E2D050E0}" dt="2024-08-23T08:39:05.255" v="407"/>
          <ac:spMkLst>
            <pc:docMk/>
            <pc:sldMk cId="2033718887" sldId="385"/>
            <ac:spMk id="18" creationId="{96650944-F27D-64EE-1CDF-879860E6BC91}"/>
          </ac:spMkLst>
        </pc:spChg>
        <pc:spChg chg="add mod">
          <ac:chgData name="john daintree" userId="86843ca00bf7cabd" providerId="LiveId" clId="{9856E3A2-0328-4B5C-A6A4-A5F3E2D050E0}" dt="2024-08-23T08:48:09.784" v="471"/>
          <ac:spMkLst>
            <pc:docMk/>
            <pc:sldMk cId="2033718887" sldId="385"/>
            <ac:spMk id="19" creationId="{1556AEE8-7BE1-6333-B174-6B32BA3DBF45}"/>
          </ac:spMkLst>
        </pc:spChg>
        <pc:grpChg chg="add mod">
          <ac:chgData name="john daintree" userId="86843ca00bf7cabd" providerId="LiveId" clId="{9856E3A2-0328-4B5C-A6A4-A5F3E2D050E0}" dt="2024-08-23T08:39:05.255" v="407"/>
          <ac:grpSpMkLst>
            <pc:docMk/>
            <pc:sldMk cId="2033718887" sldId="385"/>
            <ac:grpSpMk id="13" creationId="{2FA2C581-9B03-CCFF-0AF0-8FA054BF6759}"/>
          </ac:grpSpMkLst>
        </pc:grpChg>
      </pc:sldChg>
      <pc:sldChg chg="addSp delSp modSp mod">
        <pc:chgData name="john daintree" userId="86843ca00bf7cabd" providerId="LiveId" clId="{9856E3A2-0328-4B5C-A6A4-A5F3E2D050E0}" dt="2024-09-02T13:00:47.470" v="894"/>
        <pc:sldMkLst>
          <pc:docMk/>
          <pc:sldMk cId="3543674838" sldId="386"/>
        </pc:sldMkLst>
        <pc:spChg chg="mod">
          <ac:chgData name="john daintree" userId="86843ca00bf7cabd" providerId="LiveId" clId="{9856E3A2-0328-4B5C-A6A4-A5F3E2D050E0}" dt="2024-08-23T08:14:01.721" v="52" actId="14100"/>
          <ac:spMkLst>
            <pc:docMk/>
            <pc:sldMk cId="3543674838" sldId="386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39:18.005" v="408" actId="478"/>
          <ac:spMkLst>
            <pc:docMk/>
            <pc:sldMk cId="3543674838" sldId="386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9:20.931" v="409" actId="478"/>
          <ac:spMkLst>
            <pc:docMk/>
            <pc:sldMk cId="3543674838" sldId="386"/>
            <ac:spMk id="7" creationId="{2D89B873-C570-2650-C8D8-773B1261B448}"/>
          </ac:spMkLst>
        </pc:spChg>
        <pc:spChg chg="ord">
          <ac:chgData name="john daintree" userId="86843ca00bf7cabd" providerId="LiveId" clId="{9856E3A2-0328-4B5C-A6A4-A5F3E2D050E0}" dt="2024-09-02T13:00:47.470" v="894"/>
          <ac:spMkLst>
            <pc:docMk/>
            <pc:sldMk cId="3543674838" sldId="386"/>
            <ac:spMk id="10" creationId="{7169B180-5274-E865-9F14-57B6DB41F961}"/>
          </ac:spMkLst>
        </pc:spChg>
        <pc:spChg chg="mod">
          <ac:chgData name="john daintree" userId="86843ca00bf7cabd" providerId="LiveId" clId="{9856E3A2-0328-4B5C-A6A4-A5F3E2D050E0}" dt="2024-08-23T08:39:21.258" v="410"/>
          <ac:spMkLst>
            <pc:docMk/>
            <pc:sldMk cId="3543674838" sldId="386"/>
            <ac:spMk id="13" creationId="{28DCC9F4-2595-E666-18DB-15BA4C7CAEA2}"/>
          </ac:spMkLst>
        </pc:spChg>
        <pc:spChg chg="mod">
          <ac:chgData name="john daintree" userId="86843ca00bf7cabd" providerId="LiveId" clId="{9856E3A2-0328-4B5C-A6A4-A5F3E2D050E0}" dt="2024-08-23T08:39:21.258" v="410"/>
          <ac:spMkLst>
            <pc:docMk/>
            <pc:sldMk cId="3543674838" sldId="386"/>
            <ac:spMk id="14" creationId="{E43BD941-B1BD-63BF-75FE-E0C0A338A6A2}"/>
          </ac:spMkLst>
        </pc:spChg>
        <pc:spChg chg="mod">
          <ac:chgData name="john daintree" userId="86843ca00bf7cabd" providerId="LiveId" clId="{9856E3A2-0328-4B5C-A6A4-A5F3E2D050E0}" dt="2024-08-23T08:39:21.258" v="410"/>
          <ac:spMkLst>
            <pc:docMk/>
            <pc:sldMk cId="3543674838" sldId="386"/>
            <ac:spMk id="15" creationId="{A10353A4-5E47-643D-5A1D-9862E26E99C4}"/>
          </ac:spMkLst>
        </pc:spChg>
        <pc:spChg chg="mod">
          <ac:chgData name="john daintree" userId="86843ca00bf7cabd" providerId="LiveId" clId="{9856E3A2-0328-4B5C-A6A4-A5F3E2D050E0}" dt="2024-08-23T08:39:21.258" v="410"/>
          <ac:spMkLst>
            <pc:docMk/>
            <pc:sldMk cId="3543674838" sldId="386"/>
            <ac:spMk id="16" creationId="{B5133B7F-05E2-86CE-7AFC-28849831983D}"/>
          </ac:spMkLst>
        </pc:spChg>
        <pc:grpChg chg="add mod">
          <ac:chgData name="john daintree" userId="86843ca00bf7cabd" providerId="LiveId" clId="{9856E3A2-0328-4B5C-A6A4-A5F3E2D050E0}" dt="2024-08-23T08:39:21.258" v="410"/>
          <ac:grpSpMkLst>
            <pc:docMk/>
            <pc:sldMk cId="3543674838" sldId="386"/>
            <ac:grpSpMk id="11" creationId="{8C43F58D-A91B-9C5F-A086-2FD950DC3155}"/>
          </ac:grpSpMkLst>
        </pc:grpChg>
      </pc:sldChg>
      <pc:sldChg chg="addSp delSp modSp mod">
        <pc:chgData name="john daintree" userId="86843ca00bf7cabd" providerId="LiveId" clId="{9856E3A2-0328-4B5C-A6A4-A5F3E2D050E0}" dt="2024-09-02T13:01:01.545" v="895"/>
        <pc:sldMkLst>
          <pc:docMk/>
          <pc:sldMk cId="1311167175" sldId="387"/>
        </pc:sldMkLst>
        <pc:spChg chg="mod">
          <ac:chgData name="john daintree" userId="86843ca00bf7cabd" providerId="LiveId" clId="{9856E3A2-0328-4B5C-A6A4-A5F3E2D050E0}" dt="2024-08-23T08:14:08.833" v="53" actId="14100"/>
          <ac:spMkLst>
            <pc:docMk/>
            <pc:sldMk cId="1311167175" sldId="387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39:24.806" v="411" actId="478"/>
          <ac:spMkLst>
            <pc:docMk/>
            <pc:sldMk cId="1311167175" sldId="387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9:27.578" v="412" actId="478"/>
          <ac:spMkLst>
            <pc:docMk/>
            <pc:sldMk cId="1311167175" sldId="387"/>
            <ac:spMk id="7" creationId="{2D89B873-C570-2650-C8D8-773B1261B448}"/>
          </ac:spMkLst>
        </pc:spChg>
        <pc:spChg chg="ord">
          <ac:chgData name="john daintree" userId="86843ca00bf7cabd" providerId="LiveId" clId="{9856E3A2-0328-4B5C-A6A4-A5F3E2D050E0}" dt="2024-09-02T13:01:01.545" v="895"/>
          <ac:spMkLst>
            <pc:docMk/>
            <pc:sldMk cId="1311167175" sldId="387"/>
            <ac:spMk id="10" creationId="{7169B180-5274-E865-9F14-57B6DB41F961}"/>
          </ac:spMkLst>
        </pc:spChg>
        <pc:spChg chg="mod">
          <ac:chgData name="john daintree" userId="86843ca00bf7cabd" providerId="LiveId" clId="{9856E3A2-0328-4B5C-A6A4-A5F3E2D050E0}" dt="2024-08-23T08:39:27.880" v="413"/>
          <ac:spMkLst>
            <pc:docMk/>
            <pc:sldMk cId="1311167175" sldId="387"/>
            <ac:spMk id="11" creationId="{31DD35FF-EF84-FE97-BB44-6B1777500A84}"/>
          </ac:spMkLst>
        </pc:spChg>
        <pc:spChg chg="mod">
          <ac:chgData name="john daintree" userId="86843ca00bf7cabd" providerId="LiveId" clId="{9856E3A2-0328-4B5C-A6A4-A5F3E2D050E0}" dt="2024-08-23T08:39:27.880" v="413"/>
          <ac:spMkLst>
            <pc:docMk/>
            <pc:sldMk cId="1311167175" sldId="387"/>
            <ac:spMk id="13" creationId="{5CB19E9F-7288-065A-1F89-701891B283EC}"/>
          </ac:spMkLst>
        </pc:spChg>
        <pc:spChg chg="mod">
          <ac:chgData name="john daintree" userId="86843ca00bf7cabd" providerId="LiveId" clId="{9856E3A2-0328-4B5C-A6A4-A5F3E2D050E0}" dt="2024-08-23T08:39:27.880" v="413"/>
          <ac:spMkLst>
            <pc:docMk/>
            <pc:sldMk cId="1311167175" sldId="387"/>
            <ac:spMk id="14" creationId="{B3AFFFB6-147C-71ED-1A6D-AA8C675EB815}"/>
          </ac:spMkLst>
        </pc:spChg>
        <pc:spChg chg="mod">
          <ac:chgData name="john daintree" userId="86843ca00bf7cabd" providerId="LiveId" clId="{9856E3A2-0328-4B5C-A6A4-A5F3E2D050E0}" dt="2024-08-23T08:39:27.880" v="413"/>
          <ac:spMkLst>
            <pc:docMk/>
            <pc:sldMk cId="1311167175" sldId="387"/>
            <ac:spMk id="15" creationId="{8E02902C-6DCF-84CB-5171-EC235B87D4DC}"/>
          </ac:spMkLst>
        </pc:spChg>
        <pc:grpChg chg="add mod">
          <ac:chgData name="john daintree" userId="86843ca00bf7cabd" providerId="LiveId" clId="{9856E3A2-0328-4B5C-A6A4-A5F3E2D050E0}" dt="2024-08-23T08:39:27.880" v="413"/>
          <ac:grpSpMkLst>
            <pc:docMk/>
            <pc:sldMk cId="1311167175" sldId="387"/>
            <ac:grpSpMk id="9" creationId="{C3BADEED-7883-A098-5125-579C9399EAF2}"/>
          </ac:grpSpMkLst>
        </pc:grpChg>
      </pc:sldChg>
      <pc:sldChg chg="addSp delSp modSp mod modAnim">
        <pc:chgData name="john daintree" userId="86843ca00bf7cabd" providerId="LiveId" clId="{9856E3A2-0328-4B5C-A6A4-A5F3E2D050E0}" dt="2024-09-05T11:26:40.151" v="1393" actId="478"/>
        <pc:sldMkLst>
          <pc:docMk/>
          <pc:sldMk cId="159383246" sldId="388"/>
        </pc:sldMkLst>
        <pc:spChg chg="mod">
          <ac:chgData name="john daintree" userId="86843ca00bf7cabd" providerId="LiveId" clId="{9856E3A2-0328-4B5C-A6A4-A5F3E2D050E0}" dt="2024-08-23T08:16:37.158" v="79" actId="14100"/>
          <ac:spMkLst>
            <pc:docMk/>
            <pc:sldMk cId="159383246" sldId="388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40:55.164" v="449" actId="478"/>
          <ac:spMkLst>
            <pc:docMk/>
            <pc:sldMk cId="159383246" sldId="388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40:52.972" v="448" actId="478"/>
          <ac:spMkLst>
            <pc:docMk/>
            <pc:sldMk cId="159383246" sldId="388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19:14.733" v="125" actId="478"/>
          <ac:spMkLst>
            <pc:docMk/>
            <pc:sldMk cId="159383246" sldId="388"/>
            <ac:spMk id="9" creationId="{219A1A19-4038-08AB-1381-3C4F821CF029}"/>
          </ac:spMkLst>
        </pc:spChg>
        <pc:spChg chg="ord">
          <ac:chgData name="john daintree" userId="86843ca00bf7cabd" providerId="LiveId" clId="{9856E3A2-0328-4B5C-A6A4-A5F3E2D050E0}" dt="2024-09-02T13:01:31.491" v="903"/>
          <ac:spMkLst>
            <pc:docMk/>
            <pc:sldMk cId="159383246" sldId="388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8-23T08:40:56.228" v="450" actId="478"/>
          <ac:spMkLst>
            <pc:docMk/>
            <pc:sldMk cId="159383246" sldId="388"/>
            <ac:spMk id="11" creationId="{A6D00FD1-2B2A-0254-CBA1-D7416E902132}"/>
          </ac:spMkLst>
        </pc:spChg>
        <pc:spChg chg="del">
          <ac:chgData name="john daintree" userId="86843ca00bf7cabd" providerId="LiveId" clId="{9856E3A2-0328-4B5C-A6A4-A5F3E2D050E0}" dt="2024-09-05T11:26:40.151" v="1393" actId="478"/>
          <ac:spMkLst>
            <pc:docMk/>
            <pc:sldMk cId="159383246" sldId="388"/>
            <ac:spMk id="13" creationId="{DF8AE80F-95FE-377E-EBB8-B1F6E88E0300}"/>
          </ac:spMkLst>
        </pc:spChg>
        <pc:spChg chg="mod">
          <ac:chgData name="john daintree" userId="86843ca00bf7cabd" providerId="LiveId" clId="{9856E3A2-0328-4B5C-A6A4-A5F3E2D050E0}" dt="2024-08-23T08:40:57.328" v="451"/>
          <ac:spMkLst>
            <pc:docMk/>
            <pc:sldMk cId="159383246" sldId="388"/>
            <ac:spMk id="14" creationId="{41034463-7C20-3B0D-1C63-3324169F1F92}"/>
          </ac:spMkLst>
        </pc:spChg>
        <pc:spChg chg="mod">
          <ac:chgData name="john daintree" userId="86843ca00bf7cabd" providerId="LiveId" clId="{9856E3A2-0328-4B5C-A6A4-A5F3E2D050E0}" dt="2024-08-23T08:40:57.328" v="451"/>
          <ac:spMkLst>
            <pc:docMk/>
            <pc:sldMk cId="159383246" sldId="388"/>
            <ac:spMk id="15" creationId="{4AC44680-C80A-DF65-64C9-2B862BF83B4F}"/>
          </ac:spMkLst>
        </pc:spChg>
        <pc:spChg chg="mod">
          <ac:chgData name="john daintree" userId="86843ca00bf7cabd" providerId="LiveId" clId="{9856E3A2-0328-4B5C-A6A4-A5F3E2D050E0}" dt="2024-08-23T08:40:57.328" v="451"/>
          <ac:spMkLst>
            <pc:docMk/>
            <pc:sldMk cId="159383246" sldId="388"/>
            <ac:spMk id="16" creationId="{7B06ACDC-B58E-4F8E-C707-3516951AA16A}"/>
          </ac:spMkLst>
        </pc:spChg>
        <pc:spChg chg="mod">
          <ac:chgData name="john daintree" userId="86843ca00bf7cabd" providerId="LiveId" clId="{9856E3A2-0328-4B5C-A6A4-A5F3E2D050E0}" dt="2024-08-23T08:40:57.328" v="451"/>
          <ac:spMkLst>
            <pc:docMk/>
            <pc:sldMk cId="159383246" sldId="388"/>
            <ac:spMk id="17" creationId="{7B0562A2-D796-AE4B-C02C-9DECFD12E9A0}"/>
          </ac:spMkLst>
        </pc:spChg>
        <pc:spChg chg="add mod">
          <ac:chgData name="john daintree" userId="86843ca00bf7cabd" providerId="LiveId" clId="{9856E3A2-0328-4B5C-A6A4-A5F3E2D050E0}" dt="2024-08-23T08:40:57.328" v="451"/>
          <ac:spMkLst>
            <pc:docMk/>
            <pc:sldMk cId="159383246" sldId="388"/>
            <ac:spMk id="18" creationId="{B046962C-8C9E-C904-CED8-42EB37C40782}"/>
          </ac:spMkLst>
        </pc:spChg>
        <pc:grpChg chg="add mod">
          <ac:chgData name="john daintree" userId="86843ca00bf7cabd" providerId="LiveId" clId="{9856E3A2-0328-4B5C-A6A4-A5F3E2D050E0}" dt="2024-08-23T08:40:57.328" v="451"/>
          <ac:grpSpMkLst>
            <pc:docMk/>
            <pc:sldMk cId="159383246" sldId="388"/>
            <ac:grpSpMk id="9" creationId="{AFE724DA-6E10-1B2C-8ACC-564B11BA7F76}"/>
          </ac:grpSpMkLst>
        </pc:grpChg>
      </pc:sldChg>
      <pc:sldChg chg="addSp delSp modSp mod">
        <pc:chgData name="john daintree" userId="86843ca00bf7cabd" providerId="LiveId" clId="{9856E3A2-0328-4B5C-A6A4-A5F3E2D050E0}" dt="2024-09-02T13:01:13.589" v="899"/>
        <pc:sldMkLst>
          <pc:docMk/>
          <pc:sldMk cId="1201447253" sldId="390"/>
        </pc:sldMkLst>
        <pc:spChg chg="mod">
          <ac:chgData name="john daintree" userId="86843ca00bf7cabd" providerId="LiveId" clId="{9856E3A2-0328-4B5C-A6A4-A5F3E2D050E0}" dt="2024-08-23T08:14:23.849" v="55" actId="14100"/>
          <ac:spMkLst>
            <pc:docMk/>
            <pc:sldMk cId="1201447253" sldId="390"/>
            <ac:spMk id="3" creationId="{B5A3C570-9635-FC7E-99E7-347913FE8EAC}"/>
          </ac:spMkLst>
        </pc:spChg>
        <pc:spChg chg="del mod">
          <ac:chgData name="john daintree" userId="86843ca00bf7cabd" providerId="LiveId" clId="{9856E3A2-0328-4B5C-A6A4-A5F3E2D050E0}" dt="2024-08-23T08:39:43.373" v="419" actId="478"/>
          <ac:spMkLst>
            <pc:docMk/>
            <pc:sldMk cId="1201447253" sldId="390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9:41.365" v="417" actId="478"/>
          <ac:spMkLst>
            <pc:docMk/>
            <pc:sldMk cId="1201447253" sldId="390"/>
            <ac:spMk id="7" creationId="{2D89B873-C570-2650-C8D8-773B1261B448}"/>
          </ac:spMkLst>
        </pc:spChg>
        <pc:spChg chg="mod">
          <ac:chgData name="john daintree" userId="86843ca00bf7cabd" providerId="LiveId" clId="{9856E3A2-0328-4B5C-A6A4-A5F3E2D050E0}" dt="2024-08-23T08:18:53.397" v="122" actId="14100"/>
          <ac:spMkLst>
            <pc:docMk/>
            <pc:sldMk cId="1201447253" sldId="390"/>
            <ac:spMk id="9" creationId="{27BF7308-5BFB-013B-0640-2BC0E513948C}"/>
          </ac:spMkLst>
        </pc:spChg>
        <pc:spChg chg="ord">
          <ac:chgData name="john daintree" userId="86843ca00bf7cabd" providerId="LiveId" clId="{9856E3A2-0328-4B5C-A6A4-A5F3E2D050E0}" dt="2024-09-02T13:01:13.589" v="899"/>
          <ac:spMkLst>
            <pc:docMk/>
            <pc:sldMk cId="1201447253" sldId="390"/>
            <ac:spMk id="10" creationId="{7169B180-5274-E865-9F14-57B6DB41F961}"/>
          </ac:spMkLst>
        </pc:spChg>
        <pc:spChg chg="mod">
          <ac:chgData name="john daintree" userId="86843ca00bf7cabd" providerId="LiveId" clId="{9856E3A2-0328-4B5C-A6A4-A5F3E2D050E0}" dt="2024-08-23T08:39:43.673" v="420"/>
          <ac:spMkLst>
            <pc:docMk/>
            <pc:sldMk cId="1201447253" sldId="390"/>
            <ac:spMk id="11" creationId="{2A69A741-F39A-9121-5F7F-7D09CAF5204D}"/>
          </ac:spMkLst>
        </pc:spChg>
        <pc:spChg chg="mod">
          <ac:chgData name="john daintree" userId="86843ca00bf7cabd" providerId="LiveId" clId="{9856E3A2-0328-4B5C-A6A4-A5F3E2D050E0}" dt="2024-08-23T08:39:43.673" v="420"/>
          <ac:spMkLst>
            <pc:docMk/>
            <pc:sldMk cId="1201447253" sldId="390"/>
            <ac:spMk id="13" creationId="{17E91AB1-9913-398C-5EFC-372A64DAE020}"/>
          </ac:spMkLst>
        </pc:spChg>
        <pc:spChg chg="mod">
          <ac:chgData name="john daintree" userId="86843ca00bf7cabd" providerId="LiveId" clId="{9856E3A2-0328-4B5C-A6A4-A5F3E2D050E0}" dt="2024-08-23T08:39:43.673" v="420"/>
          <ac:spMkLst>
            <pc:docMk/>
            <pc:sldMk cId="1201447253" sldId="390"/>
            <ac:spMk id="14" creationId="{481778C1-359F-26A6-71A4-8B49CEC29E3F}"/>
          </ac:spMkLst>
        </pc:spChg>
        <pc:spChg chg="mod">
          <ac:chgData name="john daintree" userId="86843ca00bf7cabd" providerId="LiveId" clId="{9856E3A2-0328-4B5C-A6A4-A5F3E2D050E0}" dt="2024-08-23T08:39:43.673" v="420"/>
          <ac:spMkLst>
            <pc:docMk/>
            <pc:sldMk cId="1201447253" sldId="390"/>
            <ac:spMk id="15" creationId="{1F285076-D779-E23A-B10D-7132A8CDC001}"/>
          </ac:spMkLst>
        </pc:spChg>
        <pc:grpChg chg="add mod">
          <ac:chgData name="john daintree" userId="86843ca00bf7cabd" providerId="LiveId" clId="{9856E3A2-0328-4B5C-A6A4-A5F3E2D050E0}" dt="2024-08-23T08:39:43.673" v="420"/>
          <ac:grpSpMkLst>
            <pc:docMk/>
            <pc:sldMk cId="1201447253" sldId="390"/>
            <ac:grpSpMk id="4" creationId="{AA461FCA-1C22-785A-8D86-EBA9F5D4AC14}"/>
          </ac:grpSpMkLst>
        </pc:grpChg>
      </pc:sldChg>
      <pc:sldChg chg="modSp del mod">
        <pc:chgData name="john daintree" userId="86843ca00bf7cabd" providerId="LiveId" clId="{9856E3A2-0328-4B5C-A6A4-A5F3E2D050E0}" dt="2024-08-23T08:16:06.732" v="64" actId="47"/>
        <pc:sldMkLst>
          <pc:docMk/>
          <pc:sldMk cId="3503026205" sldId="391"/>
        </pc:sldMkLst>
        <pc:spChg chg="mod">
          <ac:chgData name="john daintree" userId="86843ca00bf7cabd" providerId="LiveId" clId="{9856E3A2-0328-4B5C-A6A4-A5F3E2D050E0}" dt="2024-08-23T08:15:55.647" v="63" actId="14100"/>
          <ac:spMkLst>
            <pc:docMk/>
            <pc:sldMk cId="3503026205" sldId="391"/>
            <ac:spMk id="3" creationId="{B5A3C570-9635-FC7E-99E7-347913FE8EAC}"/>
          </ac:spMkLst>
        </pc:spChg>
      </pc:sldChg>
      <pc:sldChg chg="delSp modSp mod">
        <pc:chgData name="john daintree" userId="86843ca00bf7cabd" providerId="LiveId" clId="{9856E3A2-0328-4B5C-A6A4-A5F3E2D050E0}" dt="2024-09-05T11:27:31.523" v="1400" actId="478"/>
        <pc:sldMkLst>
          <pc:docMk/>
          <pc:sldMk cId="2176300606" sldId="392"/>
        </pc:sldMkLst>
        <pc:spChg chg="mod">
          <ac:chgData name="john daintree" userId="86843ca00bf7cabd" providerId="LiveId" clId="{9856E3A2-0328-4B5C-A6A4-A5F3E2D050E0}" dt="2024-08-23T08:17:44.543" v="117" actId="122"/>
          <ac:spMkLst>
            <pc:docMk/>
            <pc:sldMk cId="2176300606" sldId="392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16:18.947" v="75" actId="478"/>
          <ac:spMkLst>
            <pc:docMk/>
            <pc:sldMk cId="2176300606" sldId="392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16:23.337" v="77" actId="478"/>
          <ac:spMkLst>
            <pc:docMk/>
            <pc:sldMk cId="2176300606" sldId="392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19:25.591" v="128" actId="478"/>
          <ac:spMkLst>
            <pc:docMk/>
            <pc:sldMk cId="2176300606" sldId="392"/>
            <ac:spMk id="9" creationId="{219A1A19-4038-08AB-1381-3C4F821CF029}"/>
          </ac:spMkLst>
        </pc:spChg>
        <pc:spChg chg="del">
          <ac:chgData name="john daintree" userId="86843ca00bf7cabd" providerId="LiveId" clId="{9856E3A2-0328-4B5C-A6A4-A5F3E2D050E0}" dt="2024-08-23T08:16:21.037" v="76" actId="478"/>
          <ac:spMkLst>
            <pc:docMk/>
            <pc:sldMk cId="2176300606" sldId="392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9-05T11:27:31.523" v="1400" actId="478"/>
          <ac:spMkLst>
            <pc:docMk/>
            <pc:sldMk cId="2176300606" sldId="392"/>
            <ac:spMk id="18" creationId="{37921D68-0DDD-4989-2693-A8C29E9E1848}"/>
          </ac:spMkLst>
        </pc:spChg>
      </pc:sldChg>
      <pc:sldChg chg="del">
        <pc:chgData name="john daintree" userId="86843ca00bf7cabd" providerId="LiveId" clId="{9856E3A2-0328-4B5C-A6A4-A5F3E2D050E0}" dt="2024-08-23T08:17:00.437" v="83" actId="47"/>
        <pc:sldMkLst>
          <pc:docMk/>
          <pc:sldMk cId="2331082822" sldId="393"/>
        </pc:sldMkLst>
      </pc:sldChg>
      <pc:sldChg chg="del">
        <pc:chgData name="john daintree" userId="86843ca00bf7cabd" providerId="LiveId" clId="{9856E3A2-0328-4B5C-A6A4-A5F3E2D050E0}" dt="2024-08-23T08:17:33.955" v="114" actId="47"/>
        <pc:sldMkLst>
          <pc:docMk/>
          <pc:sldMk cId="2383441815" sldId="394"/>
        </pc:sldMkLst>
      </pc:sldChg>
      <pc:sldChg chg="del">
        <pc:chgData name="john daintree" userId="86843ca00bf7cabd" providerId="LiveId" clId="{9856E3A2-0328-4B5C-A6A4-A5F3E2D050E0}" dt="2024-08-23T08:17:30.235" v="109" actId="47"/>
        <pc:sldMkLst>
          <pc:docMk/>
          <pc:sldMk cId="102577665" sldId="395"/>
        </pc:sldMkLst>
      </pc:sldChg>
      <pc:sldChg chg="del">
        <pc:chgData name="john daintree" userId="86843ca00bf7cabd" providerId="LiveId" clId="{9856E3A2-0328-4B5C-A6A4-A5F3E2D050E0}" dt="2024-08-23T08:17:27.924" v="105" actId="47"/>
        <pc:sldMkLst>
          <pc:docMk/>
          <pc:sldMk cId="3897360780" sldId="396"/>
        </pc:sldMkLst>
      </pc:sldChg>
      <pc:sldChg chg="addSp delSp modSp mod modAnim">
        <pc:chgData name="john daintree" userId="86843ca00bf7cabd" providerId="LiveId" clId="{9856E3A2-0328-4B5C-A6A4-A5F3E2D050E0}" dt="2024-09-02T13:00:37.265" v="891"/>
        <pc:sldMkLst>
          <pc:docMk/>
          <pc:sldMk cId="3431169204" sldId="398"/>
        </pc:sldMkLst>
        <pc:spChg chg="mod">
          <ac:chgData name="john daintree" userId="86843ca00bf7cabd" providerId="LiveId" clId="{9856E3A2-0328-4B5C-A6A4-A5F3E2D050E0}" dt="2024-08-23T08:13:37.499" v="48" actId="14100"/>
          <ac:spMkLst>
            <pc:docMk/>
            <pc:sldMk cId="3431169204" sldId="398"/>
            <ac:spMk id="3" creationId="{B5A3C570-9635-FC7E-99E7-347913FE8EAC}"/>
          </ac:spMkLst>
        </pc:spChg>
        <pc:spChg chg="del mod">
          <ac:chgData name="john daintree" userId="86843ca00bf7cabd" providerId="LiveId" clId="{9856E3A2-0328-4B5C-A6A4-A5F3E2D050E0}" dt="2024-08-23T08:37:10.340" v="372" actId="478"/>
          <ac:spMkLst>
            <pc:docMk/>
            <pc:sldMk cId="3431169204" sldId="398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7:08.837" v="370" actId="478"/>
          <ac:spMkLst>
            <pc:docMk/>
            <pc:sldMk cId="3431169204" sldId="398"/>
            <ac:spMk id="7" creationId="{2D89B873-C570-2650-C8D8-773B1261B448}"/>
          </ac:spMkLst>
        </pc:spChg>
        <pc:spChg chg="ord">
          <ac:chgData name="john daintree" userId="86843ca00bf7cabd" providerId="LiveId" clId="{9856E3A2-0328-4B5C-A6A4-A5F3E2D050E0}" dt="2024-09-02T13:00:37.265" v="891"/>
          <ac:spMkLst>
            <pc:docMk/>
            <pc:sldMk cId="3431169204" sldId="398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8-23T08:37:13.189" v="374" actId="478"/>
          <ac:spMkLst>
            <pc:docMk/>
            <pc:sldMk cId="3431169204" sldId="398"/>
            <ac:spMk id="11" creationId="{7D300416-DE95-DBEB-838F-274F7434ADB0}"/>
          </ac:spMkLst>
        </pc:spChg>
        <pc:spChg chg="mod">
          <ac:chgData name="john daintree" userId="86843ca00bf7cabd" providerId="LiveId" clId="{9856E3A2-0328-4B5C-A6A4-A5F3E2D050E0}" dt="2024-08-23T08:37:58.679" v="389" actId="692"/>
          <ac:spMkLst>
            <pc:docMk/>
            <pc:sldMk cId="3431169204" sldId="398"/>
            <ac:spMk id="14" creationId="{E22BBB2B-2683-DA95-51B1-2390F5C1E8D9}"/>
          </ac:spMkLst>
        </pc:spChg>
        <pc:spChg chg="mod">
          <ac:chgData name="john daintree" userId="86843ca00bf7cabd" providerId="LiveId" clId="{9856E3A2-0328-4B5C-A6A4-A5F3E2D050E0}" dt="2024-08-23T08:38:09.428" v="390" actId="1076"/>
          <ac:spMkLst>
            <pc:docMk/>
            <pc:sldMk cId="3431169204" sldId="398"/>
            <ac:spMk id="15" creationId="{8B70524F-0F55-5D7D-B701-6FB3DDF50BB9}"/>
          </ac:spMkLst>
        </pc:spChg>
        <pc:spChg chg="mod">
          <ac:chgData name="john daintree" userId="86843ca00bf7cabd" providerId="LiveId" clId="{9856E3A2-0328-4B5C-A6A4-A5F3E2D050E0}" dt="2024-08-23T08:37:58.679" v="389" actId="692"/>
          <ac:spMkLst>
            <pc:docMk/>
            <pc:sldMk cId="3431169204" sldId="398"/>
            <ac:spMk id="16" creationId="{D0D403B3-2833-E94D-4F0E-B755628BB437}"/>
          </ac:spMkLst>
        </pc:spChg>
        <pc:spChg chg="mod">
          <ac:chgData name="john daintree" userId="86843ca00bf7cabd" providerId="LiveId" clId="{9856E3A2-0328-4B5C-A6A4-A5F3E2D050E0}" dt="2024-08-23T08:37:58.679" v="389" actId="692"/>
          <ac:spMkLst>
            <pc:docMk/>
            <pc:sldMk cId="3431169204" sldId="398"/>
            <ac:spMk id="17" creationId="{53242493-B145-B999-5890-79051E20FCDF}"/>
          </ac:spMkLst>
        </pc:spChg>
        <pc:spChg chg="add mod">
          <ac:chgData name="john daintree" userId="86843ca00bf7cabd" providerId="LiveId" clId="{9856E3A2-0328-4B5C-A6A4-A5F3E2D050E0}" dt="2024-08-23T08:38:48.422" v="403" actId="692"/>
          <ac:spMkLst>
            <pc:docMk/>
            <pc:sldMk cId="3431169204" sldId="398"/>
            <ac:spMk id="18" creationId="{08F5BA45-815A-3F53-F619-69728F7FB2C4}"/>
          </ac:spMkLst>
        </pc:spChg>
        <pc:grpChg chg="add mod">
          <ac:chgData name="john daintree" userId="86843ca00bf7cabd" providerId="LiveId" clId="{9856E3A2-0328-4B5C-A6A4-A5F3E2D050E0}" dt="2024-08-23T08:37:10.673" v="373"/>
          <ac:grpSpMkLst>
            <pc:docMk/>
            <pc:sldMk cId="3431169204" sldId="398"/>
            <ac:grpSpMk id="13" creationId="{B56FCAA4-8F4D-7E09-6170-5233603EC78C}"/>
          </ac:grpSpMkLst>
        </pc:grpChg>
      </pc:sldChg>
      <pc:sldChg chg="modSp del mod">
        <pc:chgData name="john daintree" userId="86843ca00bf7cabd" providerId="LiveId" clId="{9856E3A2-0328-4B5C-A6A4-A5F3E2D050E0}" dt="2024-08-23T08:13:49.284" v="50" actId="47"/>
        <pc:sldMkLst>
          <pc:docMk/>
          <pc:sldMk cId="1327845632" sldId="399"/>
        </pc:sldMkLst>
        <pc:spChg chg="mod">
          <ac:chgData name="john daintree" userId="86843ca00bf7cabd" providerId="LiveId" clId="{9856E3A2-0328-4B5C-A6A4-A5F3E2D050E0}" dt="2024-08-23T08:13:41.447" v="49" actId="14100"/>
          <ac:spMkLst>
            <pc:docMk/>
            <pc:sldMk cId="1327845632" sldId="399"/>
            <ac:spMk id="3" creationId="{B5A3C570-9635-FC7E-99E7-347913FE8EAC}"/>
          </ac:spMkLst>
        </pc:spChg>
      </pc:sldChg>
      <pc:sldChg chg="addSp delSp modSp mod modShow">
        <pc:chgData name="john daintree" userId="86843ca00bf7cabd" providerId="LiveId" clId="{9856E3A2-0328-4B5C-A6A4-A5F3E2D050E0}" dt="2024-09-05T11:26:14.524" v="1392" actId="729"/>
        <pc:sldMkLst>
          <pc:docMk/>
          <pc:sldMk cId="850208270" sldId="400"/>
        </pc:sldMkLst>
        <pc:spChg chg="mod">
          <ac:chgData name="john daintree" userId="86843ca00bf7cabd" providerId="LiveId" clId="{9856E3A2-0328-4B5C-A6A4-A5F3E2D050E0}" dt="2024-08-23T08:50:09.214" v="473" actId="14100"/>
          <ac:spMkLst>
            <pc:docMk/>
            <pc:sldMk cId="850208270" sldId="400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39:51.748" v="421" actId="478"/>
          <ac:spMkLst>
            <pc:docMk/>
            <pc:sldMk cId="850208270" sldId="400"/>
            <ac:spMk id="6" creationId="{AC8DF813-2272-B6B1-F9E4-4CAB129D897B}"/>
          </ac:spMkLst>
        </pc:spChg>
        <pc:spChg chg="del mod">
          <ac:chgData name="john daintree" userId="86843ca00bf7cabd" providerId="LiveId" clId="{9856E3A2-0328-4B5C-A6A4-A5F3E2D050E0}" dt="2024-08-23T08:39:54.740" v="423" actId="478"/>
          <ac:spMkLst>
            <pc:docMk/>
            <pc:sldMk cId="850208270" sldId="400"/>
            <ac:spMk id="7" creationId="{2D89B873-C570-2650-C8D8-773B1261B448}"/>
          </ac:spMkLst>
        </pc:spChg>
        <pc:spChg chg="ord">
          <ac:chgData name="john daintree" userId="86843ca00bf7cabd" providerId="LiveId" clId="{9856E3A2-0328-4B5C-A6A4-A5F3E2D050E0}" dt="2024-09-02T13:01:15.717" v="900"/>
          <ac:spMkLst>
            <pc:docMk/>
            <pc:sldMk cId="850208270" sldId="400"/>
            <ac:spMk id="10" creationId="{7169B180-5274-E865-9F14-57B6DB41F961}"/>
          </ac:spMkLst>
        </pc:spChg>
        <pc:spChg chg="mod">
          <ac:chgData name="john daintree" userId="86843ca00bf7cabd" providerId="LiveId" clId="{9856E3A2-0328-4B5C-A6A4-A5F3E2D050E0}" dt="2024-08-23T08:40:05.341" v="439" actId="692"/>
          <ac:spMkLst>
            <pc:docMk/>
            <pc:sldMk cId="850208270" sldId="400"/>
            <ac:spMk id="13" creationId="{1DDE1F64-37F5-DB79-6FFA-E35DC1D2F956}"/>
          </ac:spMkLst>
        </pc:spChg>
        <pc:spChg chg="mod">
          <ac:chgData name="john daintree" userId="86843ca00bf7cabd" providerId="LiveId" clId="{9856E3A2-0328-4B5C-A6A4-A5F3E2D050E0}" dt="2024-08-23T08:40:05.341" v="439" actId="692"/>
          <ac:spMkLst>
            <pc:docMk/>
            <pc:sldMk cId="850208270" sldId="400"/>
            <ac:spMk id="14" creationId="{4EECC8DD-6FFA-09E3-35C1-B825BA62138B}"/>
          </ac:spMkLst>
        </pc:spChg>
        <pc:spChg chg="mod">
          <ac:chgData name="john daintree" userId="86843ca00bf7cabd" providerId="LiveId" clId="{9856E3A2-0328-4B5C-A6A4-A5F3E2D050E0}" dt="2024-08-23T08:40:05.341" v="439" actId="692"/>
          <ac:spMkLst>
            <pc:docMk/>
            <pc:sldMk cId="850208270" sldId="400"/>
            <ac:spMk id="15" creationId="{9AF3BF49-7F61-7DB3-67E5-B242753884FC}"/>
          </ac:spMkLst>
        </pc:spChg>
        <pc:spChg chg="mod">
          <ac:chgData name="john daintree" userId="86843ca00bf7cabd" providerId="LiveId" clId="{9856E3A2-0328-4B5C-A6A4-A5F3E2D050E0}" dt="2024-08-23T08:40:05.341" v="439" actId="692"/>
          <ac:spMkLst>
            <pc:docMk/>
            <pc:sldMk cId="850208270" sldId="400"/>
            <ac:spMk id="16" creationId="{16DAA9A2-622C-9F5A-3149-ABE0FCE12595}"/>
          </ac:spMkLst>
        </pc:spChg>
        <pc:grpChg chg="add mod">
          <ac:chgData name="john daintree" userId="86843ca00bf7cabd" providerId="LiveId" clId="{9856E3A2-0328-4B5C-A6A4-A5F3E2D050E0}" dt="2024-08-23T08:39:55.087" v="424"/>
          <ac:grpSpMkLst>
            <pc:docMk/>
            <pc:sldMk cId="850208270" sldId="400"/>
            <ac:grpSpMk id="11" creationId="{CE0A0D8D-3F02-E574-EBAC-85B019ECD090}"/>
          </ac:grpSpMkLst>
        </pc:grpChg>
      </pc:sldChg>
      <pc:sldChg chg="addSp delSp modSp mod modAnim modShow">
        <pc:chgData name="john daintree" userId="86843ca00bf7cabd" providerId="LiveId" clId="{9856E3A2-0328-4B5C-A6A4-A5F3E2D050E0}" dt="2024-09-05T11:27:21.339" v="1397" actId="478"/>
        <pc:sldMkLst>
          <pc:docMk/>
          <pc:sldMk cId="1972022522" sldId="401"/>
        </pc:sldMkLst>
        <pc:spChg chg="mod">
          <ac:chgData name="john daintree" userId="86843ca00bf7cabd" providerId="LiveId" clId="{9856E3A2-0328-4B5C-A6A4-A5F3E2D050E0}" dt="2024-08-23T08:15:18.392" v="60" actId="14100"/>
          <ac:spMkLst>
            <pc:docMk/>
            <pc:sldMk cId="1972022522" sldId="401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40:09.026" v="440" actId="478"/>
          <ac:spMkLst>
            <pc:docMk/>
            <pc:sldMk cId="1972022522" sldId="401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40:11.842" v="441" actId="478"/>
          <ac:spMkLst>
            <pc:docMk/>
            <pc:sldMk cId="1972022522" sldId="401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19:07.524" v="123" actId="478"/>
          <ac:spMkLst>
            <pc:docMk/>
            <pc:sldMk cId="1972022522" sldId="401"/>
            <ac:spMk id="9" creationId="{C9F2E73D-3C6C-E56E-F6CD-C6DDC5C9D5DE}"/>
          </ac:spMkLst>
        </pc:spChg>
        <pc:spChg chg="ord">
          <ac:chgData name="john daintree" userId="86843ca00bf7cabd" providerId="LiveId" clId="{9856E3A2-0328-4B5C-A6A4-A5F3E2D050E0}" dt="2024-09-02T13:01:20.623" v="901"/>
          <ac:spMkLst>
            <pc:docMk/>
            <pc:sldMk cId="1972022522" sldId="401"/>
            <ac:spMk id="10" creationId="{7169B180-5274-E865-9F14-57B6DB41F961}"/>
          </ac:spMkLst>
        </pc:spChg>
        <pc:spChg chg="mod">
          <ac:chgData name="john daintree" userId="86843ca00bf7cabd" providerId="LiveId" clId="{9856E3A2-0328-4B5C-A6A4-A5F3E2D050E0}" dt="2024-08-23T08:40:20.203" v="443" actId="1076"/>
          <ac:spMkLst>
            <pc:docMk/>
            <pc:sldMk cId="1972022522" sldId="401"/>
            <ac:spMk id="11" creationId="{DE64FE1D-8ACA-25AF-D325-970CAE57FA0E}"/>
          </ac:spMkLst>
        </pc:spChg>
        <pc:spChg chg="del mod">
          <ac:chgData name="john daintree" userId="86843ca00bf7cabd" providerId="LiveId" clId="{9856E3A2-0328-4B5C-A6A4-A5F3E2D050E0}" dt="2024-09-05T11:27:21.339" v="1397" actId="478"/>
          <ac:spMkLst>
            <pc:docMk/>
            <pc:sldMk cId="1972022522" sldId="401"/>
            <ac:spMk id="13" creationId="{6B0A8D32-0DEA-D482-DB11-10ACA45409E1}"/>
          </ac:spMkLst>
        </pc:spChg>
        <pc:spChg chg="mod">
          <ac:chgData name="john daintree" userId="86843ca00bf7cabd" providerId="LiveId" clId="{9856E3A2-0328-4B5C-A6A4-A5F3E2D050E0}" dt="2024-08-23T08:40:12.174" v="442"/>
          <ac:spMkLst>
            <pc:docMk/>
            <pc:sldMk cId="1972022522" sldId="401"/>
            <ac:spMk id="14" creationId="{59AA1C14-535D-A0FF-F0C5-D2585EFA2BE2}"/>
          </ac:spMkLst>
        </pc:spChg>
        <pc:spChg chg="mod">
          <ac:chgData name="john daintree" userId="86843ca00bf7cabd" providerId="LiveId" clId="{9856E3A2-0328-4B5C-A6A4-A5F3E2D050E0}" dt="2024-08-23T08:40:12.174" v="442"/>
          <ac:spMkLst>
            <pc:docMk/>
            <pc:sldMk cId="1972022522" sldId="401"/>
            <ac:spMk id="15" creationId="{5366700A-D749-1811-43DD-1D50327428DC}"/>
          </ac:spMkLst>
        </pc:spChg>
        <pc:spChg chg="mod">
          <ac:chgData name="john daintree" userId="86843ca00bf7cabd" providerId="LiveId" clId="{9856E3A2-0328-4B5C-A6A4-A5F3E2D050E0}" dt="2024-08-23T08:40:12.174" v="442"/>
          <ac:spMkLst>
            <pc:docMk/>
            <pc:sldMk cId="1972022522" sldId="401"/>
            <ac:spMk id="16" creationId="{948986C5-9489-D3ED-A7BF-3B274FC9CF15}"/>
          </ac:spMkLst>
        </pc:spChg>
        <pc:spChg chg="mod">
          <ac:chgData name="john daintree" userId="86843ca00bf7cabd" providerId="LiveId" clId="{9856E3A2-0328-4B5C-A6A4-A5F3E2D050E0}" dt="2024-08-23T08:40:12.174" v="442"/>
          <ac:spMkLst>
            <pc:docMk/>
            <pc:sldMk cId="1972022522" sldId="401"/>
            <ac:spMk id="17" creationId="{02E1D0EA-DA4B-28B1-0372-9AEF8F12AA26}"/>
          </ac:spMkLst>
        </pc:spChg>
        <pc:grpChg chg="add mod">
          <ac:chgData name="john daintree" userId="86843ca00bf7cabd" providerId="LiveId" clId="{9856E3A2-0328-4B5C-A6A4-A5F3E2D050E0}" dt="2024-08-23T08:40:12.174" v="442"/>
          <ac:grpSpMkLst>
            <pc:docMk/>
            <pc:sldMk cId="1972022522" sldId="401"/>
            <ac:grpSpMk id="9" creationId="{1741359A-3003-7121-B17A-E7739EB784BA}"/>
          </ac:grpSpMkLst>
        </pc:grpChg>
      </pc:sldChg>
      <pc:sldChg chg="addSp delSp modSp mod modAnim">
        <pc:chgData name="john daintree" userId="86843ca00bf7cabd" providerId="LiveId" clId="{9856E3A2-0328-4B5C-A6A4-A5F3E2D050E0}" dt="2024-09-05T11:26:43.644" v="1394" actId="478"/>
        <pc:sldMkLst>
          <pc:docMk/>
          <pc:sldMk cId="6190219" sldId="402"/>
        </pc:sldMkLst>
        <pc:spChg chg="mod">
          <ac:chgData name="john daintree" userId="86843ca00bf7cabd" providerId="LiveId" clId="{9856E3A2-0328-4B5C-A6A4-A5F3E2D050E0}" dt="2024-08-23T08:15:30.072" v="61" actId="14100"/>
          <ac:spMkLst>
            <pc:docMk/>
            <pc:sldMk cId="6190219" sldId="402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41:03.907" v="454" actId="478"/>
          <ac:spMkLst>
            <pc:docMk/>
            <pc:sldMk cId="6190219" sldId="402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41:03.194" v="453" actId="478"/>
          <ac:spMkLst>
            <pc:docMk/>
            <pc:sldMk cId="6190219" sldId="402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19:18.830" v="126" actId="478"/>
          <ac:spMkLst>
            <pc:docMk/>
            <pc:sldMk cId="6190219" sldId="402"/>
            <ac:spMk id="9" creationId="{219A1A19-4038-08AB-1381-3C4F821CF029}"/>
          </ac:spMkLst>
        </pc:spChg>
        <pc:spChg chg="ord">
          <ac:chgData name="john daintree" userId="86843ca00bf7cabd" providerId="LiveId" clId="{9856E3A2-0328-4B5C-A6A4-A5F3E2D050E0}" dt="2024-09-02T13:01:34.010" v="904"/>
          <ac:spMkLst>
            <pc:docMk/>
            <pc:sldMk cId="6190219" sldId="402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8-23T08:41:01.187" v="452" actId="478"/>
          <ac:spMkLst>
            <pc:docMk/>
            <pc:sldMk cId="6190219" sldId="402"/>
            <ac:spMk id="11" creationId="{B5DDB221-779A-B6AE-6495-A0B77EA632BF}"/>
          </ac:spMkLst>
        </pc:spChg>
        <pc:spChg chg="del">
          <ac:chgData name="john daintree" userId="86843ca00bf7cabd" providerId="LiveId" clId="{9856E3A2-0328-4B5C-A6A4-A5F3E2D050E0}" dt="2024-09-05T11:26:43.644" v="1394" actId="478"/>
          <ac:spMkLst>
            <pc:docMk/>
            <pc:sldMk cId="6190219" sldId="402"/>
            <ac:spMk id="13" creationId="{9262C46B-53F6-5C06-C366-3CFA92164AED}"/>
          </ac:spMkLst>
        </pc:spChg>
        <pc:spChg chg="mod">
          <ac:chgData name="john daintree" userId="86843ca00bf7cabd" providerId="LiveId" clId="{9856E3A2-0328-4B5C-A6A4-A5F3E2D050E0}" dt="2024-08-23T08:41:04.952" v="455"/>
          <ac:spMkLst>
            <pc:docMk/>
            <pc:sldMk cId="6190219" sldId="402"/>
            <ac:spMk id="14" creationId="{B1BA1DBB-3281-203B-3411-41457C0BB923}"/>
          </ac:spMkLst>
        </pc:spChg>
        <pc:spChg chg="mod">
          <ac:chgData name="john daintree" userId="86843ca00bf7cabd" providerId="LiveId" clId="{9856E3A2-0328-4B5C-A6A4-A5F3E2D050E0}" dt="2024-08-23T08:41:04.952" v="455"/>
          <ac:spMkLst>
            <pc:docMk/>
            <pc:sldMk cId="6190219" sldId="402"/>
            <ac:spMk id="15" creationId="{76C1C402-1B55-EDB1-6821-0BB7563A845E}"/>
          </ac:spMkLst>
        </pc:spChg>
        <pc:spChg chg="mod">
          <ac:chgData name="john daintree" userId="86843ca00bf7cabd" providerId="LiveId" clId="{9856E3A2-0328-4B5C-A6A4-A5F3E2D050E0}" dt="2024-08-23T08:41:04.952" v="455"/>
          <ac:spMkLst>
            <pc:docMk/>
            <pc:sldMk cId="6190219" sldId="402"/>
            <ac:spMk id="16" creationId="{E3ED4E30-B303-E8EA-387E-E7A64B85001C}"/>
          </ac:spMkLst>
        </pc:spChg>
        <pc:spChg chg="mod">
          <ac:chgData name="john daintree" userId="86843ca00bf7cabd" providerId="LiveId" clId="{9856E3A2-0328-4B5C-A6A4-A5F3E2D050E0}" dt="2024-08-23T08:41:04.952" v="455"/>
          <ac:spMkLst>
            <pc:docMk/>
            <pc:sldMk cId="6190219" sldId="402"/>
            <ac:spMk id="17" creationId="{70CD6D9E-DDD2-C96B-3961-CB7B2864B7F9}"/>
          </ac:spMkLst>
        </pc:spChg>
        <pc:spChg chg="add mod">
          <ac:chgData name="john daintree" userId="86843ca00bf7cabd" providerId="LiveId" clId="{9856E3A2-0328-4B5C-A6A4-A5F3E2D050E0}" dt="2024-08-23T08:41:04.952" v="455"/>
          <ac:spMkLst>
            <pc:docMk/>
            <pc:sldMk cId="6190219" sldId="402"/>
            <ac:spMk id="18" creationId="{DC178E85-255D-49CB-02FC-7123125D0237}"/>
          </ac:spMkLst>
        </pc:spChg>
        <pc:grpChg chg="add mod">
          <ac:chgData name="john daintree" userId="86843ca00bf7cabd" providerId="LiveId" clId="{9856E3A2-0328-4B5C-A6A4-A5F3E2D050E0}" dt="2024-08-23T08:41:04.952" v="455"/>
          <ac:grpSpMkLst>
            <pc:docMk/>
            <pc:sldMk cId="6190219" sldId="402"/>
            <ac:grpSpMk id="9" creationId="{2B324792-8CE2-579D-8693-430C173B396D}"/>
          </ac:grpSpMkLst>
        </pc:grpChg>
      </pc:sldChg>
      <pc:sldChg chg="addSp delSp modSp mod modAnim">
        <pc:chgData name="john daintree" userId="86843ca00bf7cabd" providerId="LiveId" clId="{9856E3A2-0328-4B5C-A6A4-A5F3E2D050E0}" dt="2024-09-05T11:48:17.716" v="1454"/>
        <pc:sldMkLst>
          <pc:docMk/>
          <pc:sldMk cId="1195208922" sldId="403"/>
        </pc:sldMkLst>
        <pc:spChg chg="mod">
          <ac:chgData name="john daintree" userId="86843ca00bf7cabd" providerId="LiveId" clId="{9856E3A2-0328-4B5C-A6A4-A5F3E2D050E0}" dt="2024-08-23T08:15:44.519" v="62" actId="14100"/>
          <ac:spMkLst>
            <pc:docMk/>
            <pc:sldMk cId="1195208922" sldId="403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41:19.754" v="456" actId="478"/>
          <ac:spMkLst>
            <pc:docMk/>
            <pc:sldMk cId="1195208922" sldId="403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41:22.562" v="457" actId="478"/>
          <ac:spMkLst>
            <pc:docMk/>
            <pc:sldMk cId="1195208922" sldId="403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19:21.341" v="127" actId="478"/>
          <ac:spMkLst>
            <pc:docMk/>
            <pc:sldMk cId="1195208922" sldId="403"/>
            <ac:spMk id="9" creationId="{219A1A19-4038-08AB-1381-3C4F821CF029}"/>
          </ac:spMkLst>
        </pc:spChg>
        <pc:spChg chg="ord">
          <ac:chgData name="john daintree" userId="86843ca00bf7cabd" providerId="LiveId" clId="{9856E3A2-0328-4B5C-A6A4-A5F3E2D050E0}" dt="2024-09-02T13:01:38.079" v="905"/>
          <ac:spMkLst>
            <pc:docMk/>
            <pc:sldMk cId="1195208922" sldId="403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9-05T11:27:27.376" v="1399" actId="478"/>
          <ac:spMkLst>
            <pc:docMk/>
            <pc:sldMk cId="1195208922" sldId="403"/>
            <ac:spMk id="13" creationId="{612F9390-BC8C-9DF1-E486-8ACADA5C112E}"/>
          </ac:spMkLst>
        </pc:spChg>
        <pc:spChg chg="mod ord">
          <ac:chgData name="john daintree" userId="86843ca00bf7cabd" providerId="LiveId" clId="{9856E3A2-0328-4B5C-A6A4-A5F3E2D050E0}" dt="2024-08-27T07:58:39.517" v="670" actId="20577"/>
          <ac:spMkLst>
            <pc:docMk/>
            <pc:sldMk cId="1195208922" sldId="403"/>
            <ac:spMk id="14" creationId="{46EB7D0A-F289-0C5A-7476-132AD2C8E58E}"/>
          </ac:spMkLst>
        </pc:spChg>
        <pc:spChg chg="mod">
          <ac:chgData name="john daintree" userId="86843ca00bf7cabd" providerId="LiveId" clId="{9856E3A2-0328-4B5C-A6A4-A5F3E2D050E0}" dt="2024-08-23T08:41:22.910" v="458"/>
          <ac:spMkLst>
            <pc:docMk/>
            <pc:sldMk cId="1195208922" sldId="403"/>
            <ac:spMk id="15" creationId="{67D33479-9498-F0D9-C13C-9B8E17D3AF24}"/>
          </ac:spMkLst>
        </pc:spChg>
        <pc:spChg chg="mod">
          <ac:chgData name="john daintree" userId="86843ca00bf7cabd" providerId="LiveId" clId="{9856E3A2-0328-4B5C-A6A4-A5F3E2D050E0}" dt="2024-08-23T08:41:22.910" v="458"/>
          <ac:spMkLst>
            <pc:docMk/>
            <pc:sldMk cId="1195208922" sldId="403"/>
            <ac:spMk id="16" creationId="{68AB2793-59F4-1951-F15B-A6DF86E47869}"/>
          </ac:spMkLst>
        </pc:spChg>
        <pc:spChg chg="mod">
          <ac:chgData name="john daintree" userId="86843ca00bf7cabd" providerId="LiveId" clId="{9856E3A2-0328-4B5C-A6A4-A5F3E2D050E0}" dt="2024-08-23T08:41:22.910" v="458"/>
          <ac:spMkLst>
            <pc:docMk/>
            <pc:sldMk cId="1195208922" sldId="403"/>
            <ac:spMk id="17" creationId="{AC544A5C-F24D-CEFF-3E6E-042012316DCB}"/>
          </ac:spMkLst>
        </pc:spChg>
        <pc:spChg chg="mod">
          <ac:chgData name="john daintree" userId="86843ca00bf7cabd" providerId="LiveId" clId="{9856E3A2-0328-4B5C-A6A4-A5F3E2D050E0}" dt="2024-08-23T08:41:22.910" v="458"/>
          <ac:spMkLst>
            <pc:docMk/>
            <pc:sldMk cId="1195208922" sldId="403"/>
            <ac:spMk id="18" creationId="{AAB46BAE-119D-6146-9198-F5EA163F91E3}"/>
          </ac:spMkLst>
        </pc:spChg>
        <pc:grpChg chg="add mod">
          <ac:chgData name="john daintree" userId="86843ca00bf7cabd" providerId="LiveId" clId="{9856E3A2-0328-4B5C-A6A4-A5F3E2D050E0}" dt="2024-08-23T08:41:26.997" v="460" actId="1076"/>
          <ac:grpSpMkLst>
            <pc:docMk/>
            <pc:sldMk cId="1195208922" sldId="403"/>
            <ac:grpSpMk id="9" creationId="{6CF3FA8F-7DB6-017C-FDA9-4608F5B14073}"/>
          </ac:grpSpMkLst>
        </pc:grpChg>
      </pc:sldChg>
      <pc:sldChg chg="del">
        <pc:chgData name="john daintree" userId="86843ca00bf7cabd" providerId="LiveId" clId="{9856E3A2-0328-4B5C-A6A4-A5F3E2D050E0}" dt="2024-08-23T08:17:26.637" v="103" actId="47"/>
        <pc:sldMkLst>
          <pc:docMk/>
          <pc:sldMk cId="3421969189" sldId="404"/>
        </pc:sldMkLst>
      </pc:sldChg>
      <pc:sldChg chg="del">
        <pc:chgData name="john daintree" userId="86843ca00bf7cabd" providerId="LiveId" clId="{9856E3A2-0328-4B5C-A6A4-A5F3E2D050E0}" dt="2024-08-23T08:17:20.363" v="92" actId="47"/>
        <pc:sldMkLst>
          <pc:docMk/>
          <pc:sldMk cId="1719835762" sldId="406"/>
        </pc:sldMkLst>
      </pc:sldChg>
      <pc:sldChg chg="del">
        <pc:chgData name="john daintree" userId="86843ca00bf7cabd" providerId="LiveId" clId="{9856E3A2-0328-4B5C-A6A4-A5F3E2D050E0}" dt="2024-08-23T08:17:23.716" v="98" actId="47"/>
        <pc:sldMkLst>
          <pc:docMk/>
          <pc:sldMk cId="3523464560" sldId="408"/>
        </pc:sldMkLst>
      </pc:sldChg>
      <pc:sldChg chg="del">
        <pc:chgData name="john daintree" userId="86843ca00bf7cabd" providerId="LiveId" clId="{9856E3A2-0328-4B5C-A6A4-A5F3E2D050E0}" dt="2024-08-23T08:17:20.916" v="93" actId="47"/>
        <pc:sldMkLst>
          <pc:docMk/>
          <pc:sldMk cId="1954151126" sldId="409"/>
        </pc:sldMkLst>
      </pc:sldChg>
      <pc:sldChg chg="del">
        <pc:chgData name="john daintree" userId="86843ca00bf7cabd" providerId="LiveId" clId="{9856E3A2-0328-4B5C-A6A4-A5F3E2D050E0}" dt="2024-08-23T08:17:21.434" v="94" actId="47"/>
        <pc:sldMkLst>
          <pc:docMk/>
          <pc:sldMk cId="2791516861" sldId="410"/>
        </pc:sldMkLst>
      </pc:sldChg>
      <pc:sldChg chg="del">
        <pc:chgData name="john daintree" userId="86843ca00bf7cabd" providerId="LiveId" clId="{9856E3A2-0328-4B5C-A6A4-A5F3E2D050E0}" dt="2024-08-23T08:17:19.762" v="91" actId="47"/>
        <pc:sldMkLst>
          <pc:docMk/>
          <pc:sldMk cId="2799007795" sldId="411"/>
        </pc:sldMkLst>
      </pc:sldChg>
      <pc:sldChg chg="modSp del mod">
        <pc:chgData name="john daintree" userId="86843ca00bf7cabd" providerId="LiveId" clId="{9856E3A2-0328-4B5C-A6A4-A5F3E2D050E0}" dt="2024-08-23T08:14:44.461" v="57" actId="47"/>
        <pc:sldMkLst>
          <pc:docMk/>
          <pc:sldMk cId="2073349347" sldId="413"/>
        </pc:sldMkLst>
        <pc:spChg chg="mod">
          <ac:chgData name="john daintree" userId="86843ca00bf7cabd" providerId="LiveId" clId="{9856E3A2-0328-4B5C-A6A4-A5F3E2D050E0}" dt="2024-08-23T08:14:28.367" v="56" actId="14100"/>
          <ac:spMkLst>
            <pc:docMk/>
            <pc:sldMk cId="2073349347" sldId="413"/>
            <ac:spMk id="3" creationId="{B5A3C570-9635-FC7E-99E7-347913FE8EAC}"/>
          </ac:spMkLst>
        </pc:spChg>
      </pc:sldChg>
      <pc:sldChg chg="addSp delSp modSp mod delAnim modAnim">
        <pc:chgData name="john daintree" userId="86843ca00bf7cabd" providerId="LiveId" clId="{9856E3A2-0328-4B5C-A6A4-A5F3E2D050E0}" dt="2024-09-02T13:01:09.623" v="898"/>
        <pc:sldMkLst>
          <pc:docMk/>
          <pc:sldMk cId="1858592139" sldId="414"/>
        </pc:sldMkLst>
        <pc:spChg chg="mod">
          <ac:chgData name="john daintree" userId="86843ca00bf7cabd" providerId="LiveId" clId="{9856E3A2-0328-4B5C-A6A4-A5F3E2D050E0}" dt="2024-08-23T08:14:17.041" v="54" actId="14100"/>
          <ac:spMkLst>
            <pc:docMk/>
            <pc:sldMk cId="1858592139" sldId="414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39:37.572" v="415" actId="478"/>
          <ac:spMkLst>
            <pc:docMk/>
            <pc:sldMk cId="1858592139" sldId="414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9:34.460" v="414" actId="478"/>
          <ac:spMkLst>
            <pc:docMk/>
            <pc:sldMk cId="1858592139" sldId="414"/>
            <ac:spMk id="7" creationId="{2D89B873-C570-2650-C8D8-773B1261B448}"/>
          </ac:spMkLst>
        </pc:spChg>
        <pc:spChg chg="mod">
          <ac:chgData name="john daintree" userId="86843ca00bf7cabd" providerId="LiveId" clId="{9856E3A2-0328-4B5C-A6A4-A5F3E2D050E0}" dt="2024-08-23T08:18:38.151" v="120" actId="14100"/>
          <ac:spMkLst>
            <pc:docMk/>
            <pc:sldMk cId="1858592139" sldId="414"/>
            <ac:spMk id="8" creationId="{BE40347C-77B9-64F8-56BA-E223FBCEAFC5}"/>
          </ac:spMkLst>
        </pc:spChg>
        <pc:spChg chg="del">
          <ac:chgData name="john daintree" userId="86843ca00bf7cabd" providerId="LiveId" clId="{9856E3A2-0328-4B5C-A6A4-A5F3E2D050E0}" dt="2024-08-23T08:18:33.852" v="119" actId="478"/>
          <ac:spMkLst>
            <pc:docMk/>
            <pc:sldMk cId="1858592139" sldId="414"/>
            <ac:spMk id="9" creationId="{4056EB6A-FEF7-4C43-ABEF-45C4B760D77F}"/>
          </ac:spMkLst>
        </pc:spChg>
        <pc:spChg chg="mod">
          <ac:chgData name="john daintree" userId="86843ca00bf7cabd" providerId="LiveId" clId="{9856E3A2-0328-4B5C-A6A4-A5F3E2D050E0}" dt="2024-08-23T08:39:37.856" v="416"/>
          <ac:spMkLst>
            <pc:docMk/>
            <pc:sldMk cId="1858592139" sldId="414"/>
            <ac:spMk id="9" creationId="{5B0790C5-BE7F-646C-0017-C39FC16CB993}"/>
          </ac:spMkLst>
        </pc:spChg>
        <pc:spChg chg="ord">
          <ac:chgData name="john daintree" userId="86843ca00bf7cabd" providerId="LiveId" clId="{9856E3A2-0328-4B5C-A6A4-A5F3E2D050E0}" dt="2024-09-02T13:01:07.082" v="896"/>
          <ac:spMkLst>
            <pc:docMk/>
            <pc:sldMk cId="1858592139" sldId="414"/>
            <ac:spMk id="10" creationId="{7169B180-5274-E865-9F14-57B6DB41F961}"/>
          </ac:spMkLst>
        </pc:spChg>
        <pc:spChg chg="ord">
          <ac:chgData name="john daintree" userId="86843ca00bf7cabd" providerId="LiveId" clId="{9856E3A2-0328-4B5C-A6A4-A5F3E2D050E0}" dt="2024-09-02T13:01:09.623" v="898"/>
          <ac:spMkLst>
            <pc:docMk/>
            <pc:sldMk cId="1858592139" sldId="414"/>
            <ac:spMk id="11" creationId="{1D0C4E63-74D7-3492-D3BF-CE35D49BDE5C}"/>
          </ac:spMkLst>
        </pc:spChg>
        <pc:spChg chg="ord">
          <ac:chgData name="john daintree" userId="86843ca00bf7cabd" providerId="LiveId" clId="{9856E3A2-0328-4B5C-A6A4-A5F3E2D050E0}" dt="2024-09-02T13:01:08.148" v="897"/>
          <ac:spMkLst>
            <pc:docMk/>
            <pc:sldMk cId="1858592139" sldId="414"/>
            <ac:spMk id="13" creationId="{CCCE6B6F-46DE-2DC3-961E-732B0150CFCF}"/>
          </ac:spMkLst>
        </pc:spChg>
        <pc:spChg chg="mod">
          <ac:chgData name="john daintree" userId="86843ca00bf7cabd" providerId="LiveId" clId="{9856E3A2-0328-4B5C-A6A4-A5F3E2D050E0}" dt="2024-08-23T08:39:37.856" v="416"/>
          <ac:spMkLst>
            <pc:docMk/>
            <pc:sldMk cId="1858592139" sldId="414"/>
            <ac:spMk id="18" creationId="{A465C2C0-6B72-4321-8683-2182D7EA60DE}"/>
          </ac:spMkLst>
        </pc:spChg>
        <pc:spChg chg="mod">
          <ac:chgData name="john daintree" userId="86843ca00bf7cabd" providerId="LiveId" clId="{9856E3A2-0328-4B5C-A6A4-A5F3E2D050E0}" dt="2024-08-23T08:39:37.856" v="416"/>
          <ac:spMkLst>
            <pc:docMk/>
            <pc:sldMk cId="1858592139" sldId="414"/>
            <ac:spMk id="20" creationId="{58E7467A-3F83-CFA4-F7CA-D7F1BD8E6BB0}"/>
          </ac:spMkLst>
        </pc:spChg>
        <pc:spChg chg="del">
          <ac:chgData name="john daintree" userId="86843ca00bf7cabd" providerId="LiveId" clId="{9856E3A2-0328-4B5C-A6A4-A5F3E2D050E0}" dt="2024-08-23T08:18:32.533" v="118" actId="478"/>
          <ac:spMkLst>
            <pc:docMk/>
            <pc:sldMk cId="1858592139" sldId="414"/>
            <ac:spMk id="20" creationId="{9CE818E6-5FB3-8C33-4BB5-BF2C6AEF37BE}"/>
          </ac:spMkLst>
        </pc:spChg>
        <pc:spChg chg="mod">
          <ac:chgData name="john daintree" userId="86843ca00bf7cabd" providerId="LiveId" clId="{9856E3A2-0328-4B5C-A6A4-A5F3E2D050E0}" dt="2024-08-23T08:39:37.856" v="416"/>
          <ac:spMkLst>
            <pc:docMk/>
            <pc:sldMk cId="1858592139" sldId="414"/>
            <ac:spMk id="21" creationId="{F12C27AA-9A40-1B58-4701-46DB2F05BC24}"/>
          </ac:spMkLst>
        </pc:spChg>
        <pc:grpChg chg="add mod">
          <ac:chgData name="john daintree" userId="86843ca00bf7cabd" providerId="LiveId" clId="{9856E3A2-0328-4B5C-A6A4-A5F3E2D050E0}" dt="2024-08-23T08:39:37.856" v="416"/>
          <ac:grpSpMkLst>
            <pc:docMk/>
            <pc:sldMk cId="1858592139" sldId="414"/>
            <ac:grpSpMk id="4" creationId="{13BF26E5-2B43-43E7-50ED-4C954CFFCACA}"/>
          </ac:grpSpMkLst>
        </pc:grpChg>
      </pc:sldChg>
      <pc:sldChg chg="addSp delSp modSp mod modAnim modShow">
        <pc:chgData name="john daintree" userId="86843ca00bf7cabd" providerId="LiveId" clId="{9856E3A2-0328-4B5C-A6A4-A5F3E2D050E0}" dt="2024-09-05T11:27:23.858" v="1398" actId="478"/>
        <pc:sldMkLst>
          <pc:docMk/>
          <pc:sldMk cId="2519008778" sldId="415"/>
        </pc:sldMkLst>
        <pc:spChg chg="mod">
          <ac:chgData name="john daintree" userId="86843ca00bf7cabd" providerId="LiveId" clId="{9856E3A2-0328-4B5C-A6A4-A5F3E2D050E0}" dt="2024-08-23T08:16:32.594" v="78" actId="14100"/>
          <ac:spMkLst>
            <pc:docMk/>
            <pc:sldMk cId="2519008778" sldId="415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40:40.212" v="444" actId="478"/>
          <ac:spMkLst>
            <pc:docMk/>
            <pc:sldMk cId="2519008778" sldId="415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40:43.115" v="445" actId="478"/>
          <ac:spMkLst>
            <pc:docMk/>
            <pc:sldMk cId="2519008778" sldId="415"/>
            <ac:spMk id="7" creationId="{2D89B873-C570-2650-C8D8-773B1261B448}"/>
          </ac:spMkLst>
        </pc:spChg>
        <pc:spChg chg="del">
          <ac:chgData name="john daintree" userId="86843ca00bf7cabd" providerId="LiveId" clId="{9856E3A2-0328-4B5C-A6A4-A5F3E2D050E0}" dt="2024-08-23T08:19:10.903" v="124" actId="478"/>
          <ac:spMkLst>
            <pc:docMk/>
            <pc:sldMk cId="2519008778" sldId="415"/>
            <ac:spMk id="9" creationId="{C9F2E73D-3C6C-E56E-F6CD-C6DDC5C9D5DE}"/>
          </ac:spMkLst>
        </pc:spChg>
        <pc:spChg chg="ord">
          <ac:chgData name="john daintree" userId="86843ca00bf7cabd" providerId="LiveId" clId="{9856E3A2-0328-4B5C-A6A4-A5F3E2D050E0}" dt="2024-09-02T13:01:28.663" v="902"/>
          <ac:spMkLst>
            <pc:docMk/>
            <pc:sldMk cId="2519008778" sldId="415"/>
            <ac:spMk id="10" creationId="{7169B180-5274-E865-9F14-57B6DB41F961}"/>
          </ac:spMkLst>
        </pc:spChg>
        <pc:spChg chg="del">
          <ac:chgData name="john daintree" userId="86843ca00bf7cabd" providerId="LiveId" clId="{9856E3A2-0328-4B5C-A6A4-A5F3E2D050E0}" dt="2024-08-23T08:40:45.164" v="446" actId="478"/>
          <ac:spMkLst>
            <pc:docMk/>
            <pc:sldMk cId="2519008778" sldId="415"/>
            <ac:spMk id="11" creationId="{DB5D81FE-43B8-9F90-DB6D-7C7511E7616E}"/>
          </ac:spMkLst>
        </pc:spChg>
        <pc:spChg chg="del">
          <ac:chgData name="john daintree" userId="86843ca00bf7cabd" providerId="LiveId" clId="{9856E3A2-0328-4B5C-A6A4-A5F3E2D050E0}" dt="2024-09-05T11:27:23.858" v="1398" actId="478"/>
          <ac:spMkLst>
            <pc:docMk/>
            <pc:sldMk cId="2519008778" sldId="415"/>
            <ac:spMk id="13" creationId="{495CAF92-2CBC-A605-A6AD-7A8CEC624A64}"/>
          </ac:spMkLst>
        </pc:spChg>
        <pc:spChg chg="mod">
          <ac:chgData name="john daintree" userId="86843ca00bf7cabd" providerId="LiveId" clId="{9856E3A2-0328-4B5C-A6A4-A5F3E2D050E0}" dt="2024-08-23T08:40:45.470" v="447"/>
          <ac:spMkLst>
            <pc:docMk/>
            <pc:sldMk cId="2519008778" sldId="415"/>
            <ac:spMk id="14" creationId="{DDA7D15A-9F63-A62C-E4D4-13BE30E382D1}"/>
          </ac:spMkLst>
        </pc:spChg>
        <pc:spChg chg="mod">
          <ac:chgData name="john daintree" userId="86843ca00bf7cabd" providerId="LiveId" clId="{9856E3A2-0328-4B5C-A6A4-A5F3E2D050E0}" dt="2024-08-23T08:40:45.470" v="447"/>
          <ac:spMkLst>
            <pc:docMk/>
            <pc:sldMk cId="2519008778" sldId="415"/>
            <ac:spMk id="15" creationId="{38E97C37-C323-0205-73A7-7155C43BDF16}"/>
          </ac:spMkLst>
        </pc:spChg>
        <pc:spChg chg="mod">
          <ac:chgData name="john daintree" userId="86843ca00bf7cabd" providerId="LiveId" clId="{9856E3A2-0328-4B5C-A6A4-A5F3E2D050E0}" dt="2024-08-23T08:40:45.470" v="447"/>
          <ac:spMkLst>
            <pc:docMk/>
            <pc:sldMk cId="2519008778" sldId="415"/>
            <ac:spMk id="16" creationId="{95E14FA9-C95A-AEFA-76C8-53133E089E58}"/>
          </ac:spMkLst>
        </pc:spChg>
        <pc:spChg chg="mod">
          <ac:chgData name="john daintree" userId="86843ca00bf7cabd" providerId="LiveId" clId="{9856E3A2-0328-4B5C-A6A4-A5F3E2D050E0}" dt="2024-08-23T08:40:45.470" v="447"/>
          <ac:spMkLst>
            <pc:docMk/>
            <pc:sldMk cId="2519008778" sldId="415"/>
            <ac:spMk id="17" creationId="{041A2647-4155-FE53-EF33-617137C76F72}"/>
          </ac:spMkLst>
        </pc:spChg>
        <pc:spChg chg="add mod">
          <ac:chgData name="john daintree" userId="86843ca00bf7cabd" providerId="LiveId" clId="{9856E3A2-0328-4B5C-A6A4-A5F3E2D050E0}" dt="2024-08-23T08:40:45.470" v="447"/>
          <ac:spMkLst>
            <pc:docMk/>
            <pc:sldMk cId="2519008778" sldId="415"/>
            <ac:spMk id="18" creationId="{28FD9580-D056-BAC6-F0A5-EE41B31AB1D4}"/>
          </ac:spMkLst>
        </pc:spChg>
        <pc:grpChg chg="add mod">
          <ac:chgData name="john daintree" userId="86843ca00bf7cabd" providerId="LiveId" clId="{9856E3A2-0328-4B5C-A6A4-A5F3E2D050E0}" dt="2024-08-23T08:40:45.470" v="447"/>
          <ac:grpSpMkLst>
            <pc:docMk/>
            <pc:sldMk cId="2519008778" sldId="415"/>
            <ac:grpSpMk id="9" creationId="{4F3912FA-B3F9-6991-F841-A9CAE8BB69B9}"/>
          </ac:grpSpMkLst>
        </pc:grpChg>
      </pc:sldChg>
      <pc:sldChg chg="del">
        <pc:chgData name="john daintree" userId="86843ca00bf7cabd" providerId="LiveId" clId="{9856E3A2-0328-4B5C-A6A4-A5F3E2D050E0}" dt="2024-08-23T08:17:25.459" v="101" actId="47"/>
        <pc:sldMkLst>
          <pc:docMk/>
          <pc:sldMk cId="914217397" sldId="416"/>
        </pc:sldMkLst>
      </pc:sldChg>
      <pc:sldChg chg="del">
        <pc:chgData name="john daintree" userId="86843ca00bf7cabd" providerId="LiveId" clId="{9856E3A2-0328-4B5C-A6A4-A5F3E2D050E0}" dt="2024-08-23T08:14:49.653" v="59" actId="47"/>
        <pc:sldMkLst>
          <pc:docMk/>
          <pc:sldMk cId="47155979" sldId="417"/>
        </pc:sldMkLst>
      </pc:sldChg>
      <pc:sldChg chg="del">
        <pc:chgData name="john daintree" userId="86843ca00bf7cabd" providerId="LiveId" clId="{9856E3A2-0328-4B5C-A6A4-A5F3E2D050E0}" dt="2024-08-23T08:17:19.146" v="90" actId="47"/>
        <pc:sldMkLst>
          <pc:docMk/>
          <pc:sldMk cId="1600268546" sldId="418"/>
        </pc:sldMkLst>
      </pc:sldChg>
      <pc:sldChg chg="del">
        <pc:chgData name="john daintree" userId="86843ca00bf7cabd" providerId="LiveId" clId="{9856E3A2-0328-4B5C-A6A4-A5F3E2D050E0}" dt="2024-08-23T08:17:17.868" v="88" actId="47"/>
        <pc:sldMkLst>
          <pc:docMk/>
          <pc:sldMk cId="3810420298" sldId="419"/>
        </pc:sldMkLst>
      </pc:sldChg>
      <pc:sldChg chg="del">
        <pc:chgData name="john daintree" userId="86843ca00bf7cabd" providerId="LiveId" clId="{9856E3A2-0328-4B5C-A6A4-A5F3E2D050E0}" dt="2024-08-23T08:17:18.506" v="89" actId="47"/>
        <pc:sldMkLst>
          <pc:docMk/>
          <pc:sldMk cId="179089832" sldId="420"/>
        </pc:sldMkLst>
      </pc:sldChg>
      <pc:sldChg chg="del">
        <pc:chgData name="john daintree" userId="86843ca00bf7cabd" providerId="LiveId" clId="{9856E3A2-0328-4B5C-A6A4-A5F3E2D050E0}" dt="2024-08-23T08:17:08.091" v="84" actId="47"/>
        <pc:sldMkLst>
          <pc:docMk/>
          <pc:sldMk cId="1545618328" sldId="421"/>
        </pc:sldMkLst>
      </pc:sldChg>
      <pc:sldChg chg="del">
        <pc:chgData name="john daintree" userId="86843ca00bf7cabd" providerId="LiveId" clId="{9856E3A2-0328-4B5C-A6A4-A5F3E2D050E0}" dt="2024-08-23T08:17:24.827" v="100" actId="47"/>
        <pc:sldMkLst>
          <pc:docMk/>
          <pc:sldMk cId="1952548293" sldId="422"/>
        </pc:sldMkLst>
      </pc:sldChg>
      <pc:sldChg chg="addSp delSp modSp mod">
        <pc:chgData name="john daintree" userId="86843ca00bf7cabd" providerId="LiveId" clId="{9856E3A2-0328-4B5C-A6A4-A5F3E2D050E0}" dt="2024-09-02T13:00:34.891" v="890"/>
        <pc:sldMkLst>
          <pc:docMk/>
          <pc:sldMk cId="4098620795" sldId="423"/>
        </pc:sldMkLst>
        <pc:spChg chg="mod">
          <ac:chgData name="john daintree" userId="86843ca00bf7cabd" providerId="LiveId" clId="{9856E3A2-0328-4B5C-A6A4-A5F3E2D050E0}" dt="2024-08-23T08:13:30.257" v="47" actId="14100"/>
          <ac:spMkLst>
            <pc:docMk/>
            <pc:sldMk cId="4098620795" sldId="423"/>
            <ac:spMk id="3" creationId="{B5A3C570-9635-FC7E-99E7-347913FE8EAC}"/>
          </ac:spMkLst>
        </pc:spChg>
        <pc:spChg chg="del">
          <ac:chgData name="john daintree" userId="86843ca00bf7cabd" providerId="LiveId" clId="{9856E3A2-0328-4B5C-A6A4-A5F3E2D050E0}" dt="2024-08-23T08:36:49.259" v="365" actId="478"/>
          <ac:spMkLst>
            <pc:docMk/>
            <pc:sldMk cId="4098620795" sldId="423"/>
            <ac:spMk id="6" creationId="{AC8DF813-2272-B6B1-F9E4-4CAB129D897B}"/>
          </ac:spMkLst>
        </pc:spChg>
        <pc:spChg chg="del">
          <ac:chgData name="john daintree" userId="86843ca00bf7cabd" providerId="LiveId" clId="{9856E3A2-0328-4B5C-A6A4-A5F3E2D050E0}" dt="2024-08-23T08:36:55.812" v="367" actId="478"/>
          <ac:spMkLst>
            <pc:docMk/>
            <pc:sldMk cId="4098620795" sldId="423"/>
            <ac:spMk id="7" creationId="{2D89B873-C570-2650-C8D8-773B1261B448}"/>
          </ac:spMkLst>
        </pc:spChg>
        <pc:spChg chg="ord">
          <ac:chgData name="john daintree" userId="86843ca00bf7cabd" providerId="LiveId" clId="{9856E3A2-0328-4B5C-A6A4-A5F3E2D050E0}" dt="2024-09-02T13:00:34.891" v="890"/>
          <ac:spMkLst>
            <pc:docMk/>
            <pc:sldMk cId="4098620795" sldId="423"/>
            <ac:spMk id="10" creationId="{7169B180-5274-E865-9F14-57B6DB41F961}"/>
          </ac:spMkLst>
        </pc:spChg>
        <pc:spChg chg="mod">
          <ac:chgData name="john daintree" userId="86843ca00bf7cabd" providerId="LiveId" clId="{9856E3A2-0328-4B5C-A6A4-A5F3E2D050E0}" dt="2024-08-23T08:36:49.600" v="366"/>
          <ac:spMkLst>
            <pc:docMk/>
            <pc:sldMk cId="4098620795" sldId="423"/>
            <ac:spMk id="13" creationId="{B4CAC1BF-E0D4-98AE-06AA-9BC86D5BE961}"/>
          </ac:spMkLst>
        </pc:spChg>
        <pc:spChg chg="mod">
          <ac:chgData name="john daintree" userId="86843ca00bf7cabd" providerId="LiveId" clId="{9856E3A2-0328-4B5C-A6A4-A5F3E2D050E0}" dt="2024-08-23T08:37:01.317" v="369" actId="1076"/>
          <ac:spMkLst>
            <pc:docMk/>
            <pc:sldMk cId="4098620795" sldId="423"/>
            <ac:spMk id="14" creationId="{2126CBCA-7128-585F-0840-8E8183448E95}"/>
          </ac:spMkLst>
        </pc:spChg>
        <pc:spChg chg="mod">
          <ac:chgData name="john daintree" userId="86843ca00bf7cabd" providerId="LiveId" clId="{9856E3A2-0328-4B5C-A6A4-A5F3E2D050E0}" dt="2024-08-23T08:36:49.600" v="366"/>
          <ac:spMkLst>
            <pc:docMk/>
            <pc:sldMk cId="4098620795" sldId="423"/>
            <ac:spMk id="15" creationId="{40EDD2A0-147F-10C7-BDB7-344882FA80DC}"/>
          </ac:spMkLst>
        </pc:spChg>
        <pc:spChg chg="mod">
          <ac:chgData name="john daintree" userId="86843ca00bf7cabd" providerId="LiveId" clId="{9856E3A2-0328-4B5C-A6A4-A5F3E2D050E0}" dt="2024-08-23T08:36:49.600" v="366"/>
          <ac:spMkLst>
            <pc:docMk/>
            <pc:sldMk cId="4098620795" sldId="423"/>
            <ac:spMk id="16" creationId="{D1827198-7B6F-8A2C-8185-BA33DF81E187}"/>
          </ac:spMkLst>
        </pc:spChg>
        <pc:spChg chg="mod">
          <ac:chgData name="john daintree" userId="86843ca00bf7cabd" providerId="LiveId" clId="{9856E3A2-0328-4B5C-A6A4-A5F3E2D050E0}" dt="2024-08-23T08:36:49.600" v="366"/>
          <ac:spMkLst>
            <pc:docMk/>
            <pc:sldMk cId="4098620795" sldId="423"/>
            <ac:spMk id="17" creationId="{3110D48E-F321-901E-6B04-BDAF6EED7D93}"/>
          </ac:spMkLst>
        </pc:spChg>
        <pc:spChg chg="mod">
          <ac:chgData name="john daintree" userId="86843ca00bf7cabd" providerId="LiveId" clId="{9856E3A2-0328-4B5C-A6A4-A5F3E2D050E0}" dt="2024-08-23T08:36:56.937" v="368"/>
          <ac:spMkLst>
            <pc:docMk/>
            <pc:sldMk cId="4098620795" sldId="423"/>
            <ac:spMk id="19" creationId="{8AC5D53F-01DA-4BD5-2C0F-984FD05109CD}"/>
          </ac:spMkLst>
        </pc:spChg>
        <pc:spChg chg="mod">
          <ac:chgData name="john daintree" userId="86843ca00bf7cabd" providerId="LiveId" clId="{9856E3A2-0328-4B5C-A6A4-A5F3E2D050E0}" dt="2024-08-23T08:36:56.937" v="368"/>
          <ac:spMkLst>
            <pc:docMk/>
            <pc:sldMk cId="4098620795" sldId="423"/>
            <ac:spMk id="20" creationId="{455959B8-5C4A-91DC-7FA4-35822AE16361}"/>
          </ac:spMkLst>
        </pc:spChg>
        <pc:spChg chg="mod">
          <ac:chgData name="john daintree" userId="86843ca00bf7cabd" providerId="LiveId" clId="{9856E3A2-0328-4B5C-A6A4-A5F3E2D050E0}" dt="2024-08-23T08:36:56.937" v="368"/>
          <ac:spMkLst>
            <pc:docMk/>
            <pc:sldMk cId="4098620795" sldId="423"/>
            <ac:spMk id="21" creationId="{1AF6A28D-7423-07A7-5BCB-1ECE3392CAB6}"/>
          </ac:spMkLst>
        </pc:spChg>
        <pc:spChg chg="mod">
          <ac:chgData name="john daintree" userId="86843ca00bf7cabd" providerId="LiveId" clId="{9856E3A2-0328-4B5C-A6A4-A5F3E2D050E0}" dt="2024-08-23T08:36:56.937" v="368"/>
          <ac:spMkLst>
            <pc:docMk/>
            <pc:sldMk cId="4098620795" sldId="423"/>
            <ac:spMk id="22" creationId="{DB80D394-4841-FCD6-11DE-D482C2FD4715}"/>
          </ac:spMkLst>
        </pc:spChg>
        <pc:grpChg chg="add mod">
          <ac:chgData name="john daintree" userId="86843ca00bf7cabd" providerId="LiveId" clId="{9856E3A2-0328-4B5C-A6A4-A5F3E2D050E0}" dt="2024-08-23T08:36:49.600" v="366"/>
          <ac:grpSpMkLst>
            <pc:docMk/>
            <pc:sldMk cId="4098620795" sldId="423"/>
            <ac:grpSpMk id="11" creationId="{988D161A-569F-78BE-B94E-EB4B5D702E33}"/>
          </ac:grpSpMkLst>
        </pc:grpChg>
        <pc:grpChg chg="add mod">
          <ac:chgData name="john daintree" userId="86843ca00bf7cabd" providerId="LiveId" clId="{9856E3A2-0328-4B5C-A6A4-A5F3E2D050E0}" dt="2024-08-23T08:36:56.937" v="368"/>
          <ac:grpSpMkLst>
            <pc:docMk/>
            <pc:sldMk cId="4098620795" sldId="423"/>
            <ac:grpSpMk id="18" creationId="{6B9026EC-0809-B817-08AC-654D36C0F869}"/>
          </ac:grpSpMkLst>
        </pc:grpChg>
      </pc:sldChg>
      <pc:sldChg chg="del">
        <pc:chgData name="john daintree" userId="86843ca00bf7cabd" providerId="LiveId" clId="{9856E3A2-0328-4B5C-A6A4-A5F3E2D050E0}" dt="2024-08-23T08:16:56.742" v="82" actId="47"/>
        <pc:sldMkLst>
          <pc:docMk/>
          <pc:sldMk cId="4225212451" sldId="424"/>
        </pc:sldMkLst>
      </pc:sldChg>
      <pc:sldChg chg="del">
        <pc:chgData name="john daintree" userId="86843ca00bf7cabd" providerId="LiveId" clId="{9856E3A2-0328-4B5C-A6A4-A5F3E2D050E0}" dt="2024-08-23T08:13:12.375" v="45" actId="47"/>
        <pc:sldMkLst>
          <pc:docMk/>
          <pc:sldMk cId="1322776771" sldId="425"/>
        </pc:sldMkLst>
      </pc:sldChg>
      <pc:sldChg chg="modSp add mod">
        <pc:chgData name="john daintree" userId="86843ca00bf7cabd" providerId="LiveId" clId="{9856E3A2-0328-4B5C-A6A4-A5F3E2D050E0}" dt="2024-09-02T13:00:44.117" v="893"/>
        <pc:sldMkLst>
          <pc:docMk/>
          <pc:sldMk cId="1847634300" sldId="427"/>
        </pc:sldMkLst>
        <pc:spChg chg="ord">
          <ac:chgData name="john daintree" userId="86843ca00bf7cabd" providerId="LiveId" clId="{9856E3A2-0328-4B5C-A6A4-A5F3E2D050E0}" dt="2024-09-02T13:00:44.117" v="893"/>
          <ac:spMkLst>
            <pc:docMk/>
            <pc:sldMk cId="1847634300" sldId="427"/>
            <ac:spMk id="10" creationId="{7169B180-5274-E865-9F14-57B6DB41F961}"/>
          </ac:spMkLst>
        </pc:spChg>
      </pc:sldChg>
      <pc:sldChg chg="del">
        <pc:chgData name="john daintree" userId="86843ca00bf7cabd" providerId="LiveId" clId="{9856E3A2-0328-4B5C-A6A4-A5F3E2D050E0}" dt="2024-08-23T08:17:29.071" v="107" actId="47"/>
        <pc:sldMkLst>
          <pc:docMk/>
          <pc:sldMk cId="3412074135" sldId="427"/>
        </pc:sldMkLst>
      </pc:sldChg>
      <pc:sldChg chg="del">
        <pc:chgData name="john daintree" userId="86843ca00bf7cabd" providerId="LiveId" clId="{9856E3A2-0328-4B5C-A6A4-A5F3E2D050E0}" dt="2024-08-23T08:17:24.253" v="99" actId="47"/>
        <pc:sldMkLst>
          <pc:docMk/>
          <pc:sldMk cId="499951836" sldId="428"/>
        </pc:sldMkLst>
      </pc:sldChg>
      <pc:sldChg chg="modSp new mod modAnim modShow">
        <pc:chgData name="john daintree" userId="86843ca00bf7cabd" providerId="LiveId" clId="{9856E3A2-0328-4B5C-A6A4-A5F3E2D050E0}" dt="2024-09-05T11:49:34.537" v="1461" actId="729"/>
        <pc:sldMkLst>
          <pc:docMk/>
          <pc:sldMk cId="2589688100" sldId="428"/>
        </pc:sldMkLst>
        <pc:spChg chg="mod">
          <ac:chgData name="john daintree" userId="86843ca00bf7cabd" providerId="LiveId" clId="{9856E3A2-0328-4B5C-A6A4-A5F3E2D050E0}" dt="2024-08-23T08:53:40.374" v="598" actId="1076"/>
          <ac:spMkLst>
            <pc:docMk/>
            <pc:sldMk cId="2589688100" sldId="428"/>
            <ac:spMk id="3" creationId="{9881D8E5-E10A-FB42-479D-D143DD6BDF4F}"/>
          </ac:spMkLst>
        </pc:spChg>
      </pc:sldChg>
      <pc:sldChg chg="del">
        <pc:chgData name="john daintree" userId="86843ca00bf7cabd" providerId="LiveId" clId="{9856E3A2-0328-4B5C-A6A4-A5F3E2D050E0}" dt="2024-08-23T08:17:28.499" v="106" actId="47"/>
        <pc:sldMkLst>
          <pc:docMk/>
          <pc:sldMk cId="1765454527" sldId="429"/>
        </pc:sldMkLst>
      </pc:sldChg>
      <pc:sldChg chg="add ord">
        <pc:chgData name="john daintree" userId="86843ca00bf7cabd" providerId="LiveId" clId="{9856E3A2-0328-4B5C-A6A4-A5F3E2D050E0}" dt="2024-09-12T10:00:15.859" v="1603"/>
        <pc:sldMkLst>
          <pc:docMk/>
          <pc:sldMk cId="3373408386" sldId="429"/>
        </pc:sldMkLst>
      </pc:sldChg>
      <pc:sldChg chg="del">
        <pc:chgData name="john daintree" userId="86843ca00bf7cabd" providerId="LiveId" clId="{9856E3A2-0328-4B5C-A6A4-A5F3E2D050E0}" dt="2024-08-23T08:17:31.042" v="110" actId="47"/>
        <pc:sldMkLst>
          <pc:docMk/>
          <pc:sldMk cId="2774280747" sldId="430"/>
        </pc:sldMkLst>
      </pc:sldChg>
      <pc:sldChg chg="modSp add mod ord">
        <pc:chgData name="john daintree" userId="86843ca00bf7cabd" providerId="LiveId" clId="{9856E3A2-0328-4B5C-A6A4-A5F3E2D050E0}" dt="2024-09-05T12:41:18.787" v="1485" actId="20577"/>
        <pc:sldMkLst>
          <pc:docMk/>
          <pc:sldMk cId="3516311888" sldId="430"/>
        </pc:sldMkLst>
        <pc:spChg chg="mod">
          <ac:chgData name="john daintree" userId="86843ca00bf7cabd" providerId="LiveId" clId="{9856E3A2-0328-4B5C-A6A4-A5F3E2D050E0}" dt="2024-09-05T12:41:18.787" v="1485" actId="20577"/>
          <ac:spMkLst>
            <pc:docMk/>
            <pc:sldMk cId="3516311888" sldId="430"/>
            <ac:spMk id="3" creationId="{9881D8E5-E10A-FB42-479D-D143DD6BDF4F}"/>
          </ac:spMkLst>
        </pc:spChg>
      </pc:sldChg>
      <pc:sldChg chg="del">
        <pc:chgData name="john daintree" userId="86843ca00bf7cabd" providerId="LiveId" clId="{9856E3A2-0328-4B5C-A6A4-A5F3E2D050E0}" dt="2024-08-23T08:17:31.866" v="111" actId="47"/>
        <pc:sldMkLst>
          <pc:docMk/>
          <pc:sldMk cId="82159157" sldId="431"/>
        </pc:sldMkLst>
      </pc:sldChg>
      <pc:sldChg chg="addSp delSp modSp new add del mod addAnim delAnim modAnim">
        <pc:chgData name="john daintree" userId="86843ca00bf7cabd" providerId="LiveId" clId="{9856E3A2-0328-4B5C-A6A4-A5F3E2D050E0}" dt="2024-09-05T11:43:15.644" v="1417" actId="14100"/>
        <pc:sldMkLst>
          <pc:docMk/>
          <pc:sldMk cId="3899132032" sldId="431"/>
        </pc:sldMkLst>
        <pc:spChg chg="del">
          <ac:chgData name="john daintree" userId="86843ca00bf7cabd" providerId="LiveId" clId="{9856E3A2-0328-4B5C-A6A4-A5F3E2D050E0}" dt="2024-09-05T11:42:49.413" v="1411" actId="478"/>
          <ac:spMkLst>
            <pc:docMk/>
            <pc:sldMk cId="3899132032" sldId="431"/>
            <ac:spMk id="3" creationId="{4E842014-6112-CFFD-B5FB-828815EAE5F0}"/>
          </ac:spMkLst>
        </pc:spChg>
        <pc:spChg chg="add del mod">
          <ac:chgData name="john daintree" userId="86843ca00bf7cabd" providerId="LiveId" clId="{9856E3A2-0328-4B5C-A6A4-A5F3E2D050E0}" dt="2024-09-05T11:43:15.644" v="1417" actId="14100"/>
          <ac:spMkLst>
            <pc:docMk/>
            <pc:sldMk cId="3899132032" sldId="431"/>
            <ac:spMk id="6" creationId="{78E6A8DF-3A16-8A05-95F3-9767679DDD20}"/>
          </ac:spMkLst>
        </pc:spChg>
        <pc:picChg chg="add del mod">
          <ac:chgData name="john daintree" userId="86843ca00bf7cabd" providerId="LiveId" clId="{9856E3A2-0328-4B5C-A6A4-A5F3E2D050E0}" dt="2024-09-05T11:42:38.875" v="1408" actId="478"/>
          <ac:picMkLst>
            <pc:docMk/>
            <pc:sldMk cId="3899132032" sldId="431"/>
            <ac:picMk id="7" creationId="{2199D135-61CE-A08C-C571-C3A3F45C14E1}"/>
          </ac:picMkLst>
        </pc:picChg>
        <pc:picChg chg="add ord">
          <ac:chgData name="john daintree" userId="86843ca00bf7cabd" providerId="LiveId" clId="{9856E3A2-0328-4B5C-A6A4-A5F3E2D050E0}" dt="2024-09-05T11:42:42.555" v="1410" actId="167"/>
          <ac:picMkLst>
            <pc:docMk/>
            <pc:sldMk cId="3899132032" sldId="431"/>
            <ac:picMk id="9" creationId="{686705D3-503B-86E8-5392-8430E7DB1805}"/>
          </ac:picMkLst>
        </pc:picChg>
      </pc:sldChg>
      <pc:sldChg chg="addSp delSp modSp new mod ord modAnim">
        <pc:chgData name="john daintree" userId="86843ca00bf7cabd" providerId="LiveId" clId="{9856E3A2-0328-4B5C-A6A4-A5F3E2D050E0}" dt="2024-09-12T10:13:49.532" v="1607"/>
        <pc:sldMkLst>
          <pc:docMk/>
          <pc:sldMk cId="397257430" sldId="432"/>
        </pc:sldMkLst>
        <pc:spChg chg="del">
          <ac:chgData name="john daintree" userId="86843ca00bf7cabd" providerId="LiveId" clId="{9856E3A2-0328-4B5C-A6A4-A5F3E2D050E0}" dt="2024-09-02T12:56:48.857" v="859"/>
          <ac:spMkLst>
            <pc:docMk/>
            <pc:sldMk cId="397257430" sldId="432"/>
            <ac:spMk id="3" creationId="{A80874DB-956A-98E1-39C4-2EFE298EC0CA}"/>
          </ac:spMkLst>
        </pc:spChg>
        <pc:spChg chg="add mod">
          <ac:chgData name="john daintree" userId="86843ca00bf7cabd" providerId="LiveId" clId="{9856E3A2-0328-4B5C-A6A4-A5F3E2D050E0}" dt="2024-09-02T12:57:27.312" v="871" actId="27636"/>
          <ac:spMkLst>
            <pc:docMk/>
            <pc:sldMk cId="397257430" sldId="432"/>
            <ac:spMk id="6" creationId="{6D637582-E726-32EC-CF49-C929C1FEEE13}"/>
          </ac:spMkLst>
        </pc:spChg>
        <pc:picChg chg="add mod ord">
          <ac:chgData name="john daintree" userId="86843ca00bf7cabd" providerId="LiveId" clId="{9856E3A2-0328-4B5C-A6A4-A5F3E2D050E0}" dt="2024-09-02T12:58:24.006" v="877" actId="167"/>
          <ac:picMkLst>
            <pc:docMk/>
            <pc:sldMk cId="397257430" sldId="432"/>
            <ac:picMk id="7" creationId="{0A3127E1-E271-3D68-020A-004634FEEA1F}"/>
          </ac:picMkLst>
        </pc:picChg>
        <pc:picChg chg="add del">
          <ac:chgData name="john daintree" userId="86843ca00bf7cabd" providerId="LiveId" clId="{9856E3A2-0328-4B5C-A6A4-A5F3E2D050E0}" dt="2024-08-23T09:00:41.325" v="614" actId="478"/>
          <ac:picMkLst>
            <pc:docMk/>
            <pc:sldMk cId="397257430" sldId="432"/>
            <ac:picMk id="9" creationId="{543A0CB9-8209-02EE-7E34-8BD70D72A797}"/>
          </ac:picMkLst>
        </pc:picChg>
      </pc:sldChg>
      <pc:sldChg chg="del">
        <pc:chgData name="john daintree" userId="86843ca00bf7cabd" providerId="LiveId" clId="{9856E3A2-0328-4B5C-A6A4-A5F3E2D050E0}" dt="2024-08-23T08:17:29.608" v="108" actId="47"/>
        <pc:sldMkLst>
          <pc:docMk/>
          <pc:sldMk cId="1201821989" sldId="432"/>
        </pc:sldMkLst>
      </pc:sldChg>
      <pc:sldChg chg="addSp delSp modSp new mod ord addAnim delAnim modAnim">
        <pc:chgData name="john daintree" userId="86843ca00bf7cabd" providerId="LiveId" clId="{9856E3A2-0328-4B5C-A6A4-A5F3E2D050E0}" dt="2024-09-05T11:46:15.658" v="1452" actId="14100"/>
        <pc:sldMkLst>
          <pc:docMk/>
          <pc:sldMk cId="513336434" sldId="433"/>
        </pc:sldMkLst>
        <pc:spChg chg="add del mod">
          <ac:chgData name="john daintree" userId="86843ca00bf7cabd" providerId="LiveId" clId="{9856E3A2-0328-4B5C-A6A4-A5F3E2D050E0}" dt="2024-09-05T11:46:15.658" v="1452" actId="14100"/>
          <ac:spMkLst>
            <pc:docMk/>
            <pc:sldMk cId="513336434" sldId="433"/>
            <ac:spMk id="6" creationId="{C0D23B30-8588-2DBE-AA2C-5967062B437F}"/>
          </ac:spMkLst>
        </pc:spChg>
        <pc:picChg chg="add">
          <ac:chgData name="john daintree" userId="86843ca00bf7cabd" providerId="LiveId" clId="{9856E3A2-0328-4B5C-A6A4-A5F3E2D050E0}" dt="2024-08-23T08:59:08.321" v="608" actId="22"/>
          <ac:picMkLst>
            <pc:docMk/>
            <pc:sldMk cId="513336434" sldId="433"/>
            <ac:picMk id="7" creationId="{8B35C857-68D4-09A8-A7EB-BCCCFB2053FC}"/>
          </ac:picMkLst>
        </pc:picChg>
      </pc:sldChg>
      <pc:sldChg chg="del">
        <pc:chgData name="john daintree" userId="86843ca00bf7cabd" providerId="LiveId" clId="{9856E3A2-0328-4B5C-A6A4-A5F3E2D050E0}" dt="2024-08-23T08:17:27.313" v="104" actId="47"/>
        <pc:sldMkLst>
          <pc:docMk/>
          <pc:sldMk cId="586632485" sldId="433"/>
        </pc:sldMkLst>
      </pc:sldChg>
      <pc:sldChg chg="addSp delSp modSp add del mod modAnim">
        <pc:chgData name="john daintree" userId="86843ca00bf7cabd" providerId="LiveId" clId="{9856E3A2-0328-4B5C-A6A4-A5F3E2D050E0}" dt="2024-09-12T12:17:40.654" v="1608" actId="1076"/>
        <pc:sldMkLst>
          <pc:docMk/>
          <pc:sldMk cId="1591831700" sldId="434"/>
        </pc:sldMkLst>
        <pc:spChg chg="del">
          <ac:chgData name="john daintree" userId="86843ca00bf7cabd" providerId="LiveId" clId="{9856E3A2-0328-4B5C-A6A4-A5F3E2D050E0}" dt="2024-09-02T12:58:16.609" v="876" actId="478"/>
          <ac:spMkLst>
            <pc:docMk/>
            <pc:sldMk cId="1591831700" sldId="434"/>
            <ac:spMk id="3" creationId="{B60E4784-EA27-6A7A-F192-10315F493265}"/>
          </ac:spMkLst>
        </pc:spChg>
        <pc:spChg chg="add mod">
          <ac:chgData name="john daintree" userId="86843ca00bf7cabd" providerId="LiveId" clId="{9856E3A2-0328-4B5C-A6A4-A5F3E2D050E0}" dt="2024-09-12T12:17:40.654" v="1608" actId="1076"/>
          <ac:spMkLst>
            <pc:docMk/>
            <pc:sldMk cId="1591831700" sldId="434"/>
            <ac:spMk id="6" creationId="{8F478B53-9E03-8515-5708-CD4CADDCC68F}"/>
          </ac:spMkLst>
        </pc:spChg>
        <pc:spChg chg="add mod">
          <ac:chgData name="john daintree" userId="86843ca00bf7cabd" providerId="LiveId" clId="{9856E3A2-0328-4B5C-A6A4-A5F3E2D050E0}" dt="2024-09-02T12:58:43.018" v="882" actId="571"/>
          <ac:spMkLst>
            <pc:docMk/>
            <pc:sldMk cId="1591831700" sldId="434"/>
            <ac:spMk id="9" creationId="{A0FBA77D-DCA9-71C9-2BD1-3447B849DC89}"/>
          </ac:spMkLst>
        </pc:spChg>
        <pc:spChg chg="add mod">
          <ac:chgData name="john daintree" userId="86843ca00bf7cabd" providerId="LiveId" clId="{9856E3A2-0328-4B5C-A6A4-A5F3E2D050E0}" dt="2024-09-02T12:58:55.739" v="885" actId="27636"/>
          <ac:spMkLst>
            <pc:docMk/>
            <pc:sldMk cId="1591831700" sldId="434"/>
            <ac:spMk id="10" creationId="{9FA1E5C4-40B7-E44D-C5B1-22E110F9205C}"/>
          </ac:spMkLst>
        </pc:spChg>
        <pc:picChg chg="add mod">
          <ac:chgData name="john daintree" userId="86843ca00bf7cabd" providerId="LiveId" clId="{9856E3A2-0328-4B5C-A6A4-A5F3E2D050E0}" dt="2024-09-02T12:58:43.018" v="882" actId="571"/>
          <ac:picMkLst>
            <pc:docMk/>
            <pc:sldMk cId="1591831700" sldId="434"/>
            <ac:picMk id="7" creationId="{5E45A18B-1298-A822-71A3-F2BD5AA37642}"/>
          </ac:picMkLst>
        </pc:picChg>
        <pc:picChg chg="del">
          <ac:chgData name="john daintree" userId="86843ca00bf7cabd" providerId="LiveId" clId="{9856E3A2-0328-4B5C-A6A4-A5F3E2D050E0}" dt="2024-08-23T09:00:19.869" v="612" actId="478"/>
          <ac:picMkLst>
            <pc:docMk/>
            <pc:sldMk cId="1591831700" sldId="434"/>
            <ac:picMk id="7" creationId="{8B35C857-68D4-09A8-A7EB-BCCCFB2053FC}"/>
          </ac:picMkLst>
        </pc:picChg>
        <pc:picChg chg="add mod ord">
          <ac:chgData name="john daintree" userId="86843ca00bf7cabd" providerId="LiveId" clId="{9856E3A2-0328-4B5C-A6A4-A5F3E2D050E0}" dt="2024-09-02T12:58:11.023" v="874" actId="167"/>
          <ac:picMkLst>
            <pc:docMk/>
            <pc:sldMk cId="1591831700" sldId="434"/>
            <ac:picMk id="8" creationId="{0EC626C1-C509-75CF-960E-45D5630A53A2}"/>
          </ac:picMkLst>
        </pc:picChg>
        <pc:picChg chg="add del mod">
          <ac:chgData name="john daintree" userId="86843ca00bf7cabd" providerId="LiveId" clId="{9856E3A2-0328-4B5C-A6A4-A5F3E2D050E0}" dt="2024-08-23T09:01:34.627" v="621" actId="478"/>
          <ac:picMkLst>
            <pc:docMk/>
            <pc:sldMk cId="1591831700" sldId="434"/>
            <ac:picMk id="10" creationId="{4D5C4F14-B60C-8D06-A28C-1B1C15F6BE54}"/>
          </ac:picMkLst>
        </pc:picChg>
        <pc:picChg chg="add mod ord modCrop">
          <ac:chgData name="john daintree" userId="86843ca00bf7cabd" providerId="LiveId" clId="{9856E3A2-0328-4B5C-A6A4-A5F3E2D050E0}" dt="2024-09-02T12:58:14.045" v="875" actId="167"/>
          <ac:picMkLst>
            <pc:docMk/>
            <pc:sldMk cId="1591831700" sldId="434"/>
            <ac:picMk id="12" creationId="{39F8D04D-CD95-ABFC-9490-BAF34567830D}"/>
          </ac:picMkLst>
        </pc:picChg>
      </pc:sldChg>
      <pc:sldChg chg="del">
        <pc:chgData name="john daintree" userId="86843ca00bf7cabd" providerId="LiveId" clId="{9856E3A2-0328-4B5C-A6A4-A5F3E2D050E0}" dt="2024-08-23T08:17:32.580" v="112" actId="47"/>
        <pc:sldMkLst>
          <pc:docMk/>
          <pc:sldMk cId="3246020709" sldId="434"/>
        </pc:sldMkLst>
      </pc:sldChg>
      <pc:sldChg chg="del">
        <pc:chgData name="john daintree" userId="86843ca00bf7cabd" providerId="LiveId" clId="{9856E3A2-0328-4B5C-A6A4-A5F3E2D050E0}" dt="2024-08-23T08:17:34.604" v="115" actId="47"/>
        <pc:sldMkLst>
          <pc:docMk/>
          <pc:sldMk cId="376415943" sldId="435"/>
        </pc:sldMkLst>
      </pc:sldChg>
      <pc:sldChg chg="addSp delSp modSp new mod delAnim modAnim">
        <pc:chgData name="john daintree" userId="86843ca00bf7cabd" providerId="LiveId" clId="{9856E3A2-0328-4B5C-A6A4-A5F3E2D050E0}" dt="2024-09-05T11:45:51.323" v="1448" actId="1076"/>
        <pc:sldMkLst>
          <pc:docMk/>
          <pc:sldMk cId="2024450582" sldId="435"/>
        </pc:sldMkLst>
        <pc:spChg chg="del">
          <ac:chgData name="john daintree" userId="86843ca00bf7cabd" providerId="LiveId" clId="{9856E3A2-0328-4B5C-A6A4-A5F3E2D050E0}" dt="2024-09-02T12:55:42.322" v="845"/>
          <ac:spMkLst>
            <pc:docMk/>
            <pc:sldMk cId="2024450582" sldId="435"/>
            <ac:spMk id="3" creationId="{D6146F5A-2470-EEB4-95A3-FF8CF973C8C6}"/>
          </ac:spMkLst>
        </pc:spChg>
        <pc:spChg chg="add del mod">
          <ac:chgData name="john daintree" userId="86843ca00bf7cabd" providerId="LiveId" clId="{9856E3A2-0328-4B5C-A6A4-A5F3E2D050E0}" dt="2024-09-05T11:44:05.779" v="1424" actId="478"/>
          <ac:spMkLst>
            <pc:docMk/>
            <pc:sldMk cId="2024450582" sldId="435"/>
            <ac:spMk id="6" creationId="{B66E9176-5079-952D-F805-D163A86D97A7}"/>
          </ac:spMkLst>
        </pc:spChg>
        <pc:spChg chg="add mod">
          <ac:chgData name="john daintree" userId="86843ca00bf7cabd" providerId="LiveId" clId="{9856E3A2-0328-4B5C-A6A4-A5F3E2D050E0}" dt="2024-09-05T11:45:48.794" v="1447" actId="1076"/>
          <ac:spMkLst>
            <pc:docMk/>
            <pc:sldMk cId="2024450582" sldId="435"/>
            <ac:spMk id="8" creationId="{F72C50D8-7082-2BEA-74BC-26783AF6CEC7}"/>
          </ac:spMkLst>
        </pc:spChg>
        <pc:spChg chg="add mod">
          <ac:chgData name="john daintree" userId="86843ca00bf7cabd" providerId="LiveId" clId="{9856E3A2-0328-4B5C-A6A4-A5F3E2D050E0}" dt="2024-09-05T11:45:51.323" v="1448" actId="1076"/>
          <ac:spMkLst>
            <pc:docMk/>
            <pc:sldMk cId="2024450582" sldId="435"/>
            <ac:spMk id="10" creationId="{58FB0C34-A961-4D06-E486-42F301F99D06}"/>
          </ac:spMkLst>
        </pc:spChg>
        <pc:spChg chg="add mod ord">
          <ac:chgData name="john daintree" userId="86843ca00bf7cabd" providerId="LiveId" clId="{9856E3A2-0328-4B5C-A6A4-A5F3E2D050E0}" dt="2024-09-05T11:45:42.783" v="1445" actId="164"/>
          <ac:spMkLst>
            <pc:docMk/>
            <pc:sldMk cId="2024450582" sldId="435"/>
            <ac:spMk id="11" creationId="{34A02D85-482B-D1CB-199B-C81B74A4CBC5}"/>
          </ac:spMkLst>
        </pc:spChg>
        <pc:grpChg chg="add mod">
          <ac:chgData name="john daintree" userId="86843ca00bf7cabd" providerId="LiveId" clId="{9856E3A2-0328-4B5C-A6A4-A5F3E2D050E0}" dt="2024-09-05T11:45:46.124" v="1446" actId="1076"/>
          <ac:grpSpMkLst>
            <pc:docMk/>
            <pc:sldMk cId="2024450582" sldId="435"/>
            <ac:grpSpMk id="12" creationId="{2B6ACA71-8DBE-88D7-0F68-1FEA08058BF3}"/>
          </ac:grpSpMkLst>
        </pc:grpChg>
        <pc:picChg chg="add del mod">
          <ac:chgData name="john daintree" userId="86843ca00bf7cabd" providerId="LiveId" clId="{9856E3A2-0328-4B5C-A6A4-A5F3E2D050E0}" dt="2024-09-05T11:43:49.403" v="1418" actId="478"/>
          <ac:picMkLst>
            <pc:docMk/>
            <pc:sldMk cId="2024450582" sldId="435"/>
            <ac:picMk id="7" creationId="{73F178FD-C105-6A37-7595-9D1EC91ACC77}"/>
          </ac:picMkLst>
        </pc:picChg>
        <pc:picChg chg="add mod ord">
          <ac:chgData name="john daintree" userId="86843ca00bf7cabd" providerId="LiveId" clId="{9856E3A2-0328-4B5C-A6A4-A5F3E2D050E0}" dt="2024-09-05T11:45:42.783" v="1445" actId="164"/>
          <ac:picMkLst>
            <pc:docMk/>
            <pc:sldMk cId="2024450582" sldId="435"/>
            <ac:picMk id="9" creationId="{7843CC5B-6394-3668-4B94-A51A5B3FDB2A}"/>
          </ac:picMkLst>
        </pc:picChg>
      </pc:sldChg>
      <pc:sldChg chg="del">
        <pc:chgData name="john daintree" userId="86843ca00bf7cabd" providerId="LiveId" clId="{9856E3A2-0328-4B5C-A6A4-A5F3E2D050E0}" dt="2024-08-23T08:17:33.291" v="113" actId="47"/>
        <pc:sldMkLst>
          <pc:docMk/>
          <pc:sldMk cId="117993315" sldId="436"/>
        </pc:sldMkLst>
      </pc:sldChg>
      <pc:sldChg chg="addSp delSp modSp new mod ord modAnim">
        <pc:chgData name="john daintree" userId="86843ca00bf7cabd" providerId="LiveId" clId="{9856E3A2-0328-4B5C-A6A4-A5F3E2D050E0}" dt="2024-09-02T12:56:43.717" v="858" actId="14100"/>
        <pc:sldMkLst>
          <pc:docMk/>
          <pc:sldMk cId="3155775192" sldId="436"/>
        </pc:sldMkLst>
        <pc:spChg chg="del">
          <ac:chgData name="john daintree" userId="86843ca00bf7cabd" providerId="LiveId" clId="{9856E3A2-0328-4B5C-A6A4-A5F3E2D050E0}" dt="2024-08-27T08:00:37.570" v="672" actId="22"/>
          <ac:spMkLst>
            <pc:docMk/>
            <pc:sldMk cId="3155775192" sldId="436"/>
            <ac:spMk id="3" creationId="{DC515300-58F7-0908-EEAA-1EED03C3B865}"/>
          </ac:spMkLst>
        </pc:spChg>
        <pc:spChg chg="add mod">
          <ac:chgData name="john daintree" userId="86843ca00bf7cabd" providerId="LiveId" clId="{9856E3A2-0328-4B5C-A6A4-A5F3E2D050E0}" dt="2024-09-02T12:56:43.717" v="858" actId="14100"/>
          <ac:spMkLst>
            <pc:docMk/>
            <pc:sldMk cId="3155775192" sldId="436"/>
            <ac:spMk id="3" creationId="{EDA9A306-F739-8ACD-9E87-D2ADA38A76ED}"/>
          </ac:spMkLst>
        </pc:spChg>
        <pc:picChg chg="add mod ord">
          <ac:chgData name="john daintree" userId="86843ca00bf7cabd" providerId="LiveId" clId="{9856E3A2-0328-4B5C-A6A4-A5F3E2D050E0}" dt="2024-08-27T08:00:46.281" v="673" actId="1076"/>
          <ac:picMkLst>
            <pc:docMk/>
            <pc:sldMk cId="3155775192" sldId="436"/>
            <ac:picMk id="7" creationId="{6689BF84-DDB2-B06B-B979-E0DCEFA2847D}"/>
          </ac:picMkLst>
        </pc:picChg>
      </pc:sldChg>
      <pc:sldChg chg="new del">
        <pc:chgData name="john daintree" userId="86843ca00bf7cabd" providerId="LiveId" clId="{9856E3A2-0328-4B5C-A6A4-A5F3E2D050E0}" dt="2024-08-23T09:03:20.317" v="632" actId="680"/>
        <pc:sldMkLst>
          <pc:docMk/>
          <pc:sldMk cId="4176271295" sldId="436"/>
        </pc:sldMkLst>
      </pc:sldChg>
      <pc:sldChg chg="del">
        <pc:chgData name="john daintree" userId="86843ca00bf7cabd" providerId="LiveId" clId="{9856E3A2-0328-4B5C-A6A4-A5F3E2D050E0}" dt="2024-08-23T08:17:26.050" v="102" actId="47"/>
        <pc:sldMkLst>
          <pc:docMk/>
          <pc:sldMk cId="465132433" sldId="437"/>
        </pc:sldMkLst>
      </pc:sldChg>
      <pc:sldChg chg="addSp delSp modSp new mod ord modShow">
        <pc:chgData name="john daintree" userId="86843ca00bf7cabd" providerId="LiveId" clId="{9856E3A2-0328-4B5C-A6A4-A5F3E2D050E0}" dt="2024-09-05T11:48:37.355" v="1455" actId="729"/>
        <pc:sldMkLst>
          <pc:docMk/>
          <pc:sldMk cId="2132414207" sldId="437"/>
        </pc:sldMkLst>
        <pc:spChg chg="del">
          <ac:chgData name="john daintree" userId="86843ca00bf7cabd" providerId="LiveId" clId="{9856E3A2-0328-4B5C-A6A4-A5F3E2D050E0}" dt="2024-09-02T12:12:12.539" v="679" actId="931"/>
          <ac:spMkLst>
            <pc:docMk/>
            <pc:sldMk cId="2132414207" sldId="437"/>
            <ac:spMk id="3" creationId="{3071172D-53E9-8DAD-072C-C2B094D64CE7}"/>
          </ac:spMkLst>
        </pc:spChg>
        <pc:spChg chg="add del mod">
          <ac:chgData name="john daintree" userId="86843ca00bf7cabd" providerId="LiveId" clId="{9856E3A2-0328-4B5C-A6A4-A5F3E2D050E0}" dt="2024-09-02T12:15:12.074" v="685" actId="931"/>
          <ac:spMkLst>
            <pc:docMk/>
            <pc:sldMk cId="2132414207" sldId="437"/>
            <ac:spMk id="9" creationId="{BFF861C6-9705-4F4E-C9E2-BCBC87F2C09A}"/>
          </ac:spMkLst>
        </pc:spChg>
        <pc:picChg chg="add del mod">
          <ac:chgData name="john daintree" userId="86843ca00bf7cabd" providerId="LiveId" clId="{9856E3A2-0328-4B5C-A6A4-A5F3E2D050E0}" dt="2024-09-02T12:13:57.030" v="684" actId="478"/>
          <ac:picMkLst>
            <pc:docMk/>
            <pc:sldMk cId="2132414207" sldId="437"/>
            <ac:picMk id="7" creationId="{F7EE3F86-B513-F4E6-8746-4C4FB2C56347}"/>
          </ac:picMkLst>
        </pc:picChg>
        <pc:picChg chg="add mod">
          <ac:chgData name="john daintree" userId="86843ca00bf7cabd" providerId="LiveId" clId="{9856E3A2-0328-4B5C-A6A4-A5F3E2D050E0}" dt="2024-09-02T13:03:07.467" v="906" actId="1076"/>
          <ac:picMkLst>
            <pc:docMk/>
            <pc:sldMk cId="2132414207" sldId="437"/>
            <ac:picMk id="11" creationId="{E81CC3D5-D023-86C8-E65F-25F79526933B}"/>
          </ac:picMkLst>
        </pc:picChg>
      </pc:sldChg>
      <pc:sldChg chg="modSp add mod ord modAnim">
        <pc:chgData name="john daintree" userId="86843ca00bf7cabd" providerId="LiveId" clId="{9856E3A2-0328-4B5C-A6A4-A5F3E2D050E0}" dt="2024-09-05T12:42:03.520" v="1514" actId="27636"/>
        <pc:sldMkLst>
          <pc:docMk/>
          <pc:sldMk cId="2309575817" sldId="438"/>
        </pc:sldMkLst>
        <pc:spChg chg="mod">
          <ac:chgData name="john daintree" userId="86843ca00bf7cabd" providerId="LiveId" clId="{9856E3A2-0328-4B5C-A6A4-A5F3E2D050E0}" dt="2024-09-05T12:42:03.520" v="1514" actId="27636"/>
          <ac:spMkLst>
            <pc:docMk/>
            <pc:sldMk cId="2309575817" sldId="438"/>
            <ac:spMk id="3" creationId="{7C79ABDC-7294-AF44-0065-B3F16762C50D}"/>
          </ac:spMkLst>
        </pc:spChg>
      </pc:sldChg>
      <pc:sldChg chg="del">
        <pc:chgData name="john daintree" userId="86843ca00bf7cabd" providerId="LiveId" clId="{9856E3A2-0328-4B5C-A6A4-A5F3E2D050E0}" dt="2024-08-23T08:16:43.085" v="80" actId="47"/>
        <pc:sldMkLst>
          <pc:docMk/>
          <pc:sldMk cId="2847723784" sldId="438"/>
        </pc:sldMkLst>
      </pc:sldChg>
      <pc:sldChg chg="modSp add mod modAnim modShow">
        <pc:chgData name="john daintree" userId="86843ca00bf7cabd" providerId="LiveId" clId="{9856E3A2-0328-4B5C-A6A4-A5F3E2D050E0}" dt="2024-09-12T14:36:33.004" v="1609" actId="729"/>
        <pc:sldMkLst>
          <pc:docMk/>
          <pc:sldMk cId="1330601996" sldId="439"/>
        </pc:sldMkLst>
        <pc:spChg chg="mod">
          <ac:chgData name="john daintree" userId="86843ca00bf7cabd" providerId="LiveId" clId="{9856E3A2-0328-4B5C-A6A4-A5F3E2D050E0}" dt="2024-09-05T11:07:02.896" v="1382" actId="20577"/>
          <ac:spMkLst>
            <pc:docMk/>
            <pc:sldMk cId="1330601996" sldId="439"/>
            <ac:spMk id="3" creationId="{7C79ABDC-7294-AF44-0065-B3F16762C50D}"/>
          </ac:spMkLst>
        </pc:spChg>
      </pc:sldChg>
      <pc:sldChg chg="del">
        <pc:chgData name="john daintree" userId="86843ca00bf7cabd" providerId="LiveId" clId="{9856E3A2-0328-4B5C-A6A4-A5F3E2D050E0}" dt="2024-08-23T08:16:54.890" v="81" actId="47"/>
        <pc:sldMkLst>
          <pc:docMk/>
          <pc:sldMk cId="4103900387" sldId="439"/>
        </pc:sldMkLst>
      </pc:sldChg>
      <pc:sldChg chg="del">
        <pc:chgData name="john daintree" userId="86843ca00bf7cabd" providerId="LiveId" clId="{9856E3A2-0328-4B5C-A6A4-A5F3E2D050E0}" dt="2024-08-23T08:17:23.187" v="97" actId="47"/>
        <pc:sldMkLst>
          <pc:docMk/>
          <pc:sldMk cId="474506476" sldId="440"/>
        </pc:sldMkLst>
      </pc:sldChg>
      <pc:sldChg chg="addSp modSp add mod modShow">
        <pc:chgData name="john daintree" userId="86843ca00bf7cabd" providerId="LiveId" clId="{9856E3A2-0328-4B5C-A6A4-A5F3E2D050E0}" dt="2024-09-05T11:49:36.371" v="1462" actId="729"/>
        <pc:sldMkLst>
          <pc:docMk/>
          <pc:sldMk cId="3548914697" sldId="440"/>
        </pc:sldMkLst>
        <pc:spChg chg="mod">
          <ac:chgData name="john daintree" userId="86843ca00bf7cabd" providerId="LiveId" clId="{9856E3A2-0328-4B5C-A6A4-A5F3E2D050E0}" dt="2024-09-05T11:49:11.728" v="1459" actId="1076"/>
          <ac:spMkLst>
            <pc:docMk/>
            <pc:sldMk cId="3548914697" sldId="440"/>
            <ac:spMk id="3" creationId="{9881D8E5-E10A-FB42-479D-D143DD6BDF4F}"/>
          </ac:spMkLst>
        </pc:spChg>
        <pc:picChg chg="add mod">
          <ac:chgData name="john daintree" userId="86843ca00bf7cabd" providerId="LiveId" clId="{9856E3A2-0328-4B5C-A6A4-A5F3E2D050E0}" dt="2024-09-05T11:49:27.856" v="1460" actId="1076"/>
          <ac:picMkLst>
            <pc:docMk/>
            <pc:sldMk cId="3548914697" sldId="440"/>
            <ac:picMk id="6" creationId="{ECB86E62-352B-AF7A-32EF-BD01DD52D289}"/>
          </ac:picMkLst>
        </pc:picChg>
      </pc:sldChg>
      <pc:sldChg chg="modSp add mod ord">
        <pc:chgData name="john daintree" userId="86843ca00bf7cabd" providerId="LiveId" clId="{9856E3A2-0328-4B5C-A6A4-A5F3E2D050E0}" dt="2024-09-05T12:41:13.403" v="1484" actId="6549"/>
        <pc:sldMkLst>
          <pc:docMk/>
          <pc:sldMk cId="263231887" sldId="441"/>
        </pc:sldMkLst>
        <pc:spChg chg="mod">
          <ac:chgData name="john daintree" userId="86843ca00bf7cabd" providerId="LiveId" clId="{9856E3A2-0328-4B5C-A6A4-A5F3E2D050E0}" dt="2024-09-05T12:41:13.403" v="1484" actId="6549"/>
          <ac:spMkLst>
            <pc:docMk/>
            <pc:sldMk cId="263231887" sldId="441"/>
            <ac:spMk id="3" creationId="{9881D8E5-E10A-FB42-479D-D143DD6BDF4F}"/>
          </ac:spMkLst>
        </pc:spChg>
      </pc:sldChg>
      <pc:sldChg chg="del">
        <pc:chgData name="john daintree" userId="86843ca00bf7cabd" providerId="LiveId" clId="{9856E3A2-0328-4B5C-A6A4-A5F3E2D050E0}" dt="2024-08-23T08:17:10.315" v="87" actId="47"/>
        <pc:sldMkLst>
          <pc:docMk/>
          <pc:sldMk cId="1910975875" sldId="441"/>
        </pc:sldMkLst>
      </pc:sldChg>
      <pc:sldChg chg="modSp add mod ord">
        <pc:chgData name="john daintree" userId="86843ca00bf7cabd" providerId="LiveId" clId="{9856E3A2-0328-4B5C-A6A4-A5F3E2D050E0}" dt="2024-09-05T12:41:25.286" v="1486" actId="6549"/>
        <pc:sldMkLst>
          <pc:docMk/>
          <pc:sldMk cId="3633135035" sldId="442"/>
        </pc:sldMkLst>
        <pc:spChg chg="mod">
          <ac:chgData name="john daintree" userId="86843ca00bf7cabd" providerId="LiveId" clId="{9856E3A2-0328-4B5C-A6A4-A5F3E2D050E0}" dt="2024-09-05T12:41:25.286" v="1486" actId="6549"/>
          <ac:spMkLst>
            <pc:docMk/>
            <pc:sldMk cId="3633135035" sldId="442"/>
            <ac:spMk id="3" creationId="{9881D8E5-E10A-FB42-479D-D143DD6BDF4F}"/>
          </ac:spMkLst>
        </pc:spChg>
      </pc:sldChg>
      <pc:sldChg chg="addSp delSp modSp add mod">
        <pc:chgData name="john daintree" userId="86843ca00bf7cabd" providerId="LiveId" clId="{9856E3A2-0328-4B5C-A6A4-A5F3E2D050E0}" dt="2024-09-13T10:57:49.461" v="1673" actId="3626"/>
        <pc:sldMkLst>
          <pc:docMk/>
          <pc:sldMk cId="4289505082" sldId="443"/>
        </pc:sldMkLst>
        <pc:spChg chg="mod">
          <ac:chgData name="john daintree" userId="86843ca00bf7cabd" providerId="LiveId" clId="{9856E3A2-0328-4B5C-A6A4-A5F3E2D050E0}" dt="2024-09-13T10:57:45.159" v="1672" actId="20577"/>
          <ac:spMkLst>
            <pc:docMk/>
            <pc:sldMk cId="4289505082" sldId="443"/>
            <ac:spMk id="2" creationId="{71F6AF9F-92FC-67E4-58D5-E2DCEECF1836}"/>
          </ac:spMkLst>
        </pc:spChg>
        <pc:spChg chg="mod">
          <ac:chgData name="john daintree" userId="86843ca00bf7cabd" providerId="LiveId" clId="{9856E3A2-0328-4B5C-A6A4-A5F3E2D050E0}" dt="2024-09-13T10:57:49.461" v="1673" actId="3626"/>
          <ac:spMkLst>
            <pc:docMk/>
            <pc:sldMk cId="4289505082" sldId="443"/>
            <ac:spMk id="3" creationId="{9881D8E5-E10A-FB42-479D-D143DD6BDF4F}"/>
          </ac:spMkLst>
        </pc:spChg>
        <pc:spChg chg="add del mod">
          <ac:chgData name="john daintree" userId="86843ca00bf7cabd" providerId="LiveId" clId="{9856E3A2-0328-4B5C-A6A4-A5F3E2D050E0}" dt="2024-09-06T10:58:55.997" v="1537" actId="478"/>
          <ac:spMkLst>
            <pc:docMk/>
            <pc:sldMk cId="4289505082" sldId="443"/>
            <ac:spMk id="6" creationId="{BA0AA549-EF54-F769-16F3-C96EEE3ED5FE}"/>
          </ac:spMkLst>
        </pc:spChg>
        <pc:spChg chg="add mod">
          <ac:chgData name="john daintree" userId="86843ca00bf7cabd" providerId="LiveId" clId="{9856E3A2-0328-4B5C-A6A4-A5F3E2D050E0}" dt="2024-09-06T10:57:55.256" v="1529"/>
          <ac:spMkLst>
            <pc:docMk/>
            <pc:sldMk cId="4289505082" sldId="443"/>
            <ac:spMk id="8" creationId="{28F043E9-0E96-B1B0-32F6-5C56F46E139F}"/>
          </ac:spMkLst>
        </pc:spChg>
        <pc:spChg chg="add mod">
          <ac:chgData name="john daintree" userId="86843ca00bf7cabd" providerId="LiveId" clId="{9856E3A2-0328-4B5C-A6A4-A5F3E2D050E0}" dt="2024-09-06T10:59:26.972" v="1560" actId="20577"/>
          <ac:spMkLst>
            <pc:docMk/>
            <pc:sldMk cId="4289505082" sldId="443"/>
            <ac:spMk id="10" creationId="{9A7D268E-46E7-3F6B-7A8F-3A69BC8D8D30}"/>
          </ac:spMkLst>
        </pc:spChg>
        <pc:picChg chg="add del mod">
          <ac:chgData name="john daintree" userId="86843ca00bf7cabd" providerId="LiveId" clId="{9856E3A2-0328-4B5C-A6A4-A5F3E2D050E0}" dt="2024-09-06T10:59:12.728" v="1558" actId="1076"/>
          <ac:picMkLst>
            <pc:docMk/>
            <pc:sldMk cId="4289505082" sldId="443"/>
            <ac:picMk id="7" creationId="{56A07CA2-4D55-99E2-36D8-04D82AF2C017}"/>
          </ac:picMkLst>
        </pc:picChg>
        <pc:picChg chg="add mod">
          <ac:chgData name="john daintree" userId="86843ca00bf7cabd" providerId="LiveId" clId="{9856E3A2-0328-4B5C-A6A4-A5F3E2D050E0}" dt="2024-09-06T10:57:55.256" v="1529"/>
          <ac:picMkLst>
            <pc:docMk/>
            <pc:sldMk cId="4289505082" sldId="443"/>
            <ac:picMk id="9" creationId="{AB3364F6-CF51-1A95-F9BD-2DCCFACDE2BE}"/>
          </ac:picMkLst>
        </pc:picChg>
      </pc:sldChg>
      <pc:sldChg chg="ord">
        <pc:chgData name="john daintree" userId="86843ca00bf7cabd" providerId="LiveId" clId="{9856E3A2-0328-4B5C-A6A4-A5F3E2D050E0}" dt="2024-09-12T10:00:21.393" v="1605"/>
        <pc:sldMkLst>
          <pc:docMk/>
          <pc:sldMk cId="3069564658" sldId="444"/>
        </pc:sldMkLst>
      </pc:sldChg>
      <pc:sldChg chg="addSp delSp modSp new mod modAnim">
        <pc:chgData name="john daintree" userId="86843ca00bf7cabd" providerId="LiveId" clId="{9856E3A2-0328-4B5C-A6A4-A5F3E2D050E0}" dt="2024-09-12T09:59:51.598" v="1601"/>
        <pc:sldMkLst>
          <pc:docMk/>
          <pc:sldMk cId="1472783848" sldId="446"/>
        </pc:sldMkLst>
        <pc:spChg chg="mod">
          <ac:chgData name="john daintree" userId="86843ca00bf7cabd" providerId="LiveId" clId="{9856E3A2-0328-4B5C-A6A4-A5F3E2D050E0}" dt="2024-09-12T09:59:22.636" v="1598" actId="20577"/>
          <ac:spMkLst>
            <pc:docMk/>
            <pc:sldMk cId="1472783848" sldId="446"/>
            <ac:spMk id="2" creationId="{8EB4E338-4704-F286-20ED-8B60862E8168}"/>
          </ac:spMkLst>
        </pc:spChg>
        <pc:spChg chg="del">
          <ac:chgData name="john daintree" userId="86843ca00bf7cabd" providerId="LiveId" clId="{9856E3A2-0328-4B5C-A6A4-A5F3E2D050E0}" dt="2024-09-12T09:58:05.308" v="1564" actId="478"/>
          <ac:spMkLst>
            <pc:docMk/>
            <pc:sldMk cId="1472783848" sldId="446"/>
            <ac:spMk id="3" creationId="{7E4D3C22-9BB6-64DB-223C-1666AF79CD8C}"/>
          </ac:spMkLst>
        </pc:spChg>
        <pc:picChg chg="add del mod">
          <ac:chgData name="john daintree" userId="86843ca00bf7cabd" providerId="LiveId" clId="{9856E3A2-0328-4B5C-A6A4-A5F3E2D050E0}" dt="2024-09-12T09:58:51.956" v="1572" actId="478"/>
          <ac:picMkLst>
            <pc:docMk/>
            <pc:sldMk cId="1472783848" sldId="446"/>
            <ac:picMk id="7" creationId="{15CA639B-9ED7-54FB-4A95-C44CCD8DD71A}"/>
          </ac:picMkLst>
        </pc:picChg>
        <pc:picChg chg="add mod">
          <ac:chgData name="john daintree" userId="86843ca00bf7cabd" providerId="LiveId" clId="{9856E3A2-0328-4B5C-A6A4-A5F3E2D050E0}" dt="2024-09-12T09:59:39.362" v="1599" actId="1076"/>
          <ac:picMkLst>
            <pc:docMk/>
            <pc:sldMk cId="1472783848" sldId="446"/>
            <ac:picMk id="9" creationId="{43437483-DC08-5F53-9D20-8E2F0921052E}"/>
          </ac:picMkLst>
        </pc:picChg>
        <pc:picChg chg="add mod">
          <ac:chgData name="john daintree" userId="86843ca00bf7cabd" providerId="LiveId" clId="{9856E3A2-0328-4B5C-A6A4-A5F3E2D050E0}" dt="2024-09-12T09:59:39.362" v="1599" actId="1076"/>
          <ac:picMkLst>
            <pc:docMk/>
            <pc:sldMk cId="1472783848" sldId="446"/>
            <ac:picMk id="11" creationId="{3EF44A8E-1C4C-A755-C99B-572F65DBFFF7}"/>
          </ac:picMkLst>
        </pc:picChg>
      </pc:sldChg>
      <pc:sldChg chg="addSp delSp modSp add mod modAnim">
        <pc:chgData name="john daintree" userId="86843ca00bf7cabd" providerId="LiveId" clId="{9856E3A2-0328-4B5C-A6A4-A5F3E2D050E0}" dt="2024-09-13T11:03:22.597" v="1705" actId="692"/>
        <pc:sldMkLst>
          <pc:docMk/>
          <pc:sldMk cId="229311285" sldId="447"/>
        </pc:sldMkLst>
        <pc:spChg chg="del">
          <ac:chgData name="john daintree" userId="86843ca00bf7cabd" providerId="LiveId" clId="{9856E3A2-0328-4B5C-A6A4-A5F3E2D050E0}" dt="2024-09-13T10:58:46.043" v="1684" actId="478"/>
          <ac:spMkLst>
            <pc:docMk/>
            <pc:sldMk cId="229311285" sldId="447"/>
            <ac:spMk id="2" creationId="{71F6AF9F-92FC-67E4-58D5-E2DCEECF1836}"/>
          </ac:spMkLst>
        </pc:spChg>
        <pc:spChg chg="del">
          <ac:chgData name="john daintree" userId="86843ca00bf7cabd" providerId="LiveId" clId="{9856E3A2-0328-4B5C-A6A4-A5F3E2D050E0}" dt="2024-09-13T10:57:59.024" v="1675" actId="478"/>
          <ac:spMkLst>
            <pc:docMk/>
            <pc:sldMk cId="229311285" sldId="447"/>
            <ac:spMk id="3" creationId="{9881D8E5-E10A-FB42-479D-D143DD6BDF4F}"/>
          </ac:spMkLst>
        </pc:spChg>
        <pc:spChg chg="del">
          <ac:chgData name="john daintree" userId="86843ca00bf7cabd" providerId="LiveId" clId="{9856E3A2-0328-4B5C-A6A4-A5F3E2D050E0}" dt="2024-09-13T10:58:30.227" v="1679"/>
          <ac:spMkLst>
            <pc:docMk/>
            <pc:sldMk cId="229311285" sldId="447"/>
            <ac:spMk id="5" creationId="{7C090BFB-0CA0-E4F3-E35C-91CDE47378EC}"/>
          </ac:spMkLst>
        </pc:spChg>
        <pc:spChg chg="add del mod">
          <ac:chgData name="john daintree" userId="86843ca00bf7cabd" providerId="LiveId" clId="{9856E3A2-0328-4B5C-A6A4-A5F3E2D050E0}" dt="2024-09-13T10:58:03.649" v="1676" actId="478"/>
          <ac:spMkLst>
            <pc:docMk/>
            <pc:sldMk cId="229311285" sldId="447"/>
            <ac:spMk id="8" creationId="{A6D27EDD-54C0-5610-8E0E-670A83A121DC}"/>
          </ac:spMkLst>
        </pc:spChg>
        <pc:spChg chg="del">
          <ac:chgData name="john daintree" userId="86843ca00bf7cabd" providerId="LiveId" clId="{9856E3A2-0328-4B5C-A6A4-A5F3E2D050E0}" dt="2024-09-13T10:58:10.413" v="1678" actId="478"/>
          <ac:spMkLst>
            <pc:docMk/>
            <pc:sldMk cId="229311285" sldId="447"/>
            <ac:spMk id="10" creationId="{9A7D268E-46E7-3F6B-7A8F-3A69BC8D8D30}"/>
          </ac:spMkLst>
        </pc:spChg>
        <pc:spChg chg="add del mod">
          <ac:chgData name="john daintree" userId="86843ca00bf7cabd" providerId="LiveId" clId="{9856E3A2-0328-4B5C-A6A4-A5F3E2D050E0}" dt="2024-09-13T10:59:09.578" v="1685" actId="478"/>
          <ac:spMkLst>
            <pc:docMk/>
            <pc:sldMk cId="229311285" sldId="447"/>
            <ac:spMk id="12" creationId="{71EF5942-6E9A-8534-137E-EF62835B6E85}"/>
          </ac:spMkLst>
        </pc:spChg>
        <pc:picChg chg="del">
          <ac:chgData name="john daintree" userId="86843ca00bf7cabd" providerId="LiveId" clId="{9856E3A2-0328-4B5C-A6A4-A5F3E2D050E0}" dt="2024-09-13T10:58:06.230" v="1677" actId="478"/>
          <ac:picMkLst>
            <pc:docMk/>
            <pc:sldMk cId="229311285" sldId="447"/>
            <ac:picMk id="7" creationId="{56A07CA2-4D55-99E2-36D8-04D82AF2C017}"/>
          </ac:picMkLst>
        </pc:picChg>
        <pc:picChg chg="add mod">
          <ac:chgData name="john daintree" userId="86843ca00bf7cabd" providerId="LiveId" clId="{9856E3A2-0328-4B5C-A6A4-A5F3E2D050E0}" dt="2024-09-13T11:03:22.597" v="1705" actId="692"/>
          <ac:picMkLst>
            <pc:docMk/>
            <pc:sldMk cId="229311285" sldId="447"/>
            <ac:picMk id="9" creationId="{1DD12DC9-C50C-DB50-9F0B-E9B0555C4EA8}"/>
          </ac:picMkLst>
        </pc:picChg>
      </pc:sldChg>
      <pc:sldChg chg="new del ord">
        <pc:chgData name="john daintree" userId="86843ca00bf7cabd" providerId="LiveId" clId="{9856E3A2-0328-4B5C-A6A4-A5F3E2D050E0}" dt="2024-09-13T09:55:46.715" v="1651" actId="47"/>
        <pc:sldMkLst>
          <pc:docMk/>
          <pc:sldMk cId="696862149" sldId="447"/>
        </pc:sldMkLst>
      </pc:sldChg>
      <pc:sldChg chg="modSp add del mod">
        <pc:chgData name="john daintree" userId="86843ca00bf7cabd" providerId="LiveId" clId="{9856E3A2-0328-4B5C-A6A4-A5F3E2D050E0}" dt="2024-09-13T11:15:20.084" v="1750" actId="47"/>
        <pc:sldMkLst>
          <pc:docMk/>
          <pc:sldMk cId="3597614852" sldId="448"/>
        </pc:sldMkLst>
        <pc:spChg chg="mod">
          <ac:chgData name="john daintree" userId="86843ca00bf7cabd" providerId="LiveId" clId="{9856E3A2-0328-4B5C-A6A4-A5F3E2D050E0}" dt="2024-09-13T11:10:03.511" v="1711"/>
          <ac:spMkLst>
            <pc:docMk/>
            <pc:sldMk cId="3597614852" sldId="448"/>
            <ac:spMk id="117" creationId="{00000000-0000-0000-0000-000000000000}"/>
          </ac:spMkLst>
        </pc:spChg>
        <pc:spChg chg="mod">
          <ac:chgData name="john daintree" userId="86843ca00bf7cabd" providerId="LiveId" clId="{9856E3A2-0328-4B5C-A6A4-A5F3E2D050E0}" dt="2024-09-13T11:12:26.023" v="1713"/>
          <ac:spMkLst>
            <pc:docMk/>
            <pc:sldMk cId="3597614852" sldId="448"/>
            <ac:spMk id="118" creationId="{00000000-0000-0000-0000-000000000000}"/>
          </ac:spMkLst>
        </pc:spChg>
      </pc:sldChg>
      <pc:sldChg chg="add del">
        <pc:chgData name="john daintree" userId="86843ca00bf7cabd" providerId="LiveId" clId="{9856E3A2-0328-4B5C-A6A4-A5F3E2D050E0}" dt="2024-09-13T09:55:54.136" v="1652" actId="47"/>
        <pc:sldMkLst>
          <pc:docMk/>
          <pc:sldMk cId="3794170984" sldId="448"/>
        </pc:sldMkLst>
      </pc:sldChg>
      <pc:sldChg chg="modSp add mod ord">
        <pc:chgData name="john daintree" userId="86843ca00bf7cabd" providerId="LiveId" clId="{9856E3A2-0328-4B5C-A6A4-A5F3E2D050E0}" dt="2024-09-13T11:15:12.122" v="1749"/>
        <pc:sldMkLst>
          <pc:docMk/>
          <pc:sldMk cId="3994855397" sldId="449"/>
        </pc:sldMkLst>
        <pc:spChg chg="mod">
          <ac:chgData name="john daintree" userId="86843ca00bf7cabd" providerId="LiveId" clId="{9856E3A2-0328-4B5C-A6A4-A5F3E2D050E0}" dt="2024-09-13T11:14:44.775" v="1747" actId="20577"/>
          <ac:spMkLst>
            <pc:docMk/>
            <pc:sldMk cId="3994855397" sldId="449"/>
            <ac:spMk id="117" creationId="{00000000-0000-0000-0000-000000000000}"/>
          </ac:spMkLst>
        </pc:spChg>
      </pc:sldChg>
      <pc:sldChg chg="add ord">
        <pc:chgData name="john daintree" userId="86843ca00bf7cabd" providerId="LiveId" clId="{9856E3A2-0328-4B5C-A6A4-A5F3E2D050E0}" dt="2024-09-13T11:20:03.608" v="1753"/>
        <pc:sldMkLst>
          <pc:docMk/>
          <pc:sldMk cId="3053032514" sldId="450"/>
        </pc:sldMkLst>
      </pc:sldChg>
      <pc:sldChg chg="addSp delSp modSp add mod">
        <pc:chgData name="john daintree" userId="86843ca00bf7cabd" providerId="LiveId" clId="{9856E3A2-0328-4B5C-A6A4-A5F3E2D050E0}" dt="2024-09-13T11:20:56.265" v="1758" actId="1076"/>
        <pc:sldMkLst>
          <pc:docMk/>
          <pc:sldMk cId="3944989637" sldId="451"/>
        </pc:sldMkLst>
        <pc:spChg chg="mod">
          <ac:chgData name="john daintree" userId="86843ca00bf7cabd" providerId="LiveId" clId="{9856E3A2-0328-4B5C-A6A4-A5F3E2D050E0}" dt="2024-09-13T11:20:20.991" v="1756" actId="400"/>
          <ac:spMkLst>
            <pc:docMk/>
            <pc:sldMk cId="3944989637" sldId="451"/>
            <ac:spMk id="3" creationId="{9881D8E5-E10A-FB42-479D-D143DD6BDF4F}"/>
          </ac:spMkLst>
        </pc:spChg>
        <pc:spChg chg="del">
          <ac:chgData name="john daintree" userId="86843ca00bf7cabd" providerId="LiveId" clId="{9856E3A2-0328-4B5C-A6A4-A5F3E2D050E0}" dt="2024-09-13T11:20:52.203" v="1757" actId="931"/>
          <ac:spMkLst>
            <pc:docMk/>
            <pc:sldMk cId="3944989637" sldId="451"/>
            <ac:spMk id="5" creationId="{7C090BFB-0CA0-E4F3-E35C-91CDE47378EC}"/>
          </ac:spMkLst>
        </pc:spChg>
        <pc:picChg chg="add mod">
          <ac:chgData name="john daintree" userId="86843ca00bf7cabd" providerId="LiveId" clId="{9856E3A2-0328-4B5C-A6A4-A5F3E2D050E0}" dt="2024-09-13T11:20:56.265" v="1758" actId="1076"/>
          <ac:picMkLst>
            <pc:docMk/>
            <pc:sldMk cId="3944989637" sldId="451"/>
            <ac:picMk id="8" creationId="{00DF5862-EAAD-5FC7-FAC9-D6A4297E2D93}"/>
          </ac:picMkLst>
        </pc:picChg>
      </pc:sldChg>
      <pc:sldChg chg="modSp add mod ord">
        <pc:chgData name="john daintree" userId="86843ca00bf7cabd" providerId="LiveId" clId="{9856E3A2-0328-4B5C-A6A4-A5F3E2D050E0}" dt="2024-09-13T11:21:07.127" v="1766" actId="20577"/>
        <pc:sldMkLst>
          <pc:docMk/>
          <pc:sldMk cId="3007741148" sldId="452"/>
        </pc:sldMkLst>
        <pc:spChg chg="mod">
          <ac:chgData name="john daintree" userId="86843ca00bf7cabd" providerId="LiveId" clId="{9856E3A2-0328-4B5C-A6A4-A5F3E2D050E0}" dt="2024-09-13T11:21:07.127" v="1766" actId="20577"/>
          <ac:spMkLst>
            <pc:docMk/>
            <pc:sldMk cId="3007741148" sldId="452"/>
            <ac:spMk id="3" creationId="{9881D8E5-E10A-FB42-479D-D143DD6BDF4F}"/>
          </ac:spMkLst>
        </pc:spChg>
      </pc:sldChg>
      <pc:sldMasterChg chg="addSp delSp modSp mod delSldLayout modSldLayout">
        <pc:chgData name="john daintree" userId="86843ca00bf7cabd" providerId="LiveId" clId="{9856E3A2-0328-4B5C-A6A4-A5F3E2D050E0}" dt="2024-09-12T15:28:54.802" v="1611" actId="14826"/>
        <pc:sldMasterMkLst>
          <pc:docMk/>
          <pc:sldMasterMk cId="2781740000" sldId="2147483648"/>
        </pc:sldMasterMkLst>
        <pc:spChg chg="mod">
          <ac:chgData name="john daintree" userId="86843ca00bf7cabd" providerId="LiveId" clId="{9856E3A2-0328-4B5C-A6A4-A5F3E2D050E0}" dt="2024-09-05T11:28:48.900" v="1402" actId="14100"/>
          <ac:spMkLst>
            <pc:docMk/>
            <pc:sldMasterMk cId="2781740000" sldId="2147483648"/>
            <ac:spMk id="6" creationId="{79B4391E-A2CA-4E7C-B5A9-A31CF000D3E5}"/>
          </ac:spMkLst>
        </pc:spChg>
        <pc:spChg chg="add del mod">
          <ac:chgData name="john daintree" userId="86843ca00bf7cabd" providerId="LiveId" clId="{9856E3A2-0328-4B5C-A6A4-A5F3E2D050E0}" dt="2024-09-02T13:19:48.604" v="910" actId="478"/>
          <ac:spMkLst>
            <pc:docMk/>
            <pc:sldMasterMk cId="2781740000" sldId="2147483648"/>
            <ac:spMk id="7" creationId="{EAC83EAF-AE29-A9D9-4CEC-307A2D07277F}"/>
          </ac:spMkLst>
        </pc:spChg>
        <pc:sldLayoutChg chg="modSp mod">
          <pc:chgData name="john daintree" userId="86843ca00bf7cabd" providerId="LiveId" clId="{9856E3A2-0328-4B5C-A6A4-A5F3E2D050E0}" dt="2024-09-12T15:28:54.802" v="1611" actId="14826"/>
          <pc:sldLayoutMkLst>
            <pc:docMk/>
            <pc:sldMasterMk cId="2781740000" sldId="2147483648"/>
            <pc:sldLayoutMk cId="2947373651" sldId="2147483657"/>
          </pc:sldLayoutMkLst>
          <pc:picChg chg="mod">
            <ac:chgData name="john daintree" userId="86843ca00bf7cabd" providerId="LiveId" clId="{9856E3A2-0328-4B5C-A6A4-A5F3E2D050E0}" dt="2024-09-12T15:28:54.802" v="1611" actId="14826"/>
            <ac:picMkLst>
              <pc:docMk/>
              <pc:sldMasterMk cId="2781740000" sldId="2147483648"/>
              <pc:sldLayoutMk cId="2947373651" sldId="2147483657"/>
              <ac:picMk id="5" creationId="{290E7845-2A67-E20F-B274-C028D9DE46AA}"/>
            </ac:picMkLst>
          </pc:picChg>
        </pc:sldLayoutChg>
        <pc:sldLayoutChg chg="addSp modSp">
          <pc:chgData name="john daintree" userId="86843ca00bf7cabd" providerId="LiveId" clId="{9856E3A2-0328-4B5C-A6A4-A5F3E2D050E0}" dt="2024-08-23T08:28:45.012" v="333"/>
          <pc:sldLayoutMkLst>
            <pc:docMk/>
            <pc:sldMasterMk cId="2781740000" sldId="2147483648"/>
            <pc:sldLayoutMk cId="1977605830" sldId="2147483658"/>
          </pc:sldLayoutMkLst>
          <pc:spChg chg="add mod">
            <ac:chgData name="john daintree" userId="86843ca00bf7cabd" providerId="LiveId" clId="{9856E3A2-0328-4B5C-A6A4-A5F3E2D050E0}" dt="2024-08-23T08:28:45.012" v="333"/>
            <ac:spMkLst>
              <pc:docMk/>
              <pc:sldMasterMk cId="2781740000" sldId="2147483648"/>
              <pc:sldLayoutMk cId="1977605830" sldId="2147483658"/>
              <ac:spMk id="7" creationId="{DAE2199E-C5BE-EABD-9688-7A5F0673AB1C}"/>
            </ac:spMkLst>
          </pc:spChg>
        </pc:sldLayoutChg>
        <pc:sldLayoutChg chg="del">
          <pc:chgData name="john daintree" userId="86843ca00bf7cabd" providerId="LiveId" clId="{9856E3A2-0328-4B5C-A6A4-A5F3E2D050E0}" dt="2024-08-23T08:17:29.071" v="107" actId="47"/>
          <pc:sldLayoutMkLst>
            <pc:docMk/>
            <pc:sldMasterMk cId="2781740000" sldId="2147483648"/>
            <pc:sldLayoutMk cId="1762873479" sldId="2147483659"/>
          </pc:sldLayoutMkLst>
        </pc:sldLayoutChg>
        <pc:sldLayoutChg chg="del">
          <pc:chgData name="john daintree" userId="86843ca00bf7cabd" providerId="LiveId" clId="{9856E3A2-0328-4B5C-A6A4-A5F3E2D050E0}" dt="2024-09-02T13:59:53.152" v="975" actId="47"/>
          <pc:sldLayoutMkLst>
            <pc:docMk/>
            <pc:sldMasterMk cId="2781740000" sldId="2147483648"/>
            <pc:sldLayoutMk cId="2365011079" sldId="21474836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30/09/2024</a:t>
            </a:fld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30/09/2024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Hi.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But back to 'what is it'. Here's what Wikipedia thinks -- it's a correct description, but perhaps not immediately clear.</a:t>
            </a:r>
          </a:p>
        </p:txBody>
      </p:sp>
    </p:spTree>
    <p:extLst>
      <p:ext uri="{BB962C8B-B14F-4D97-AF65-F5344CB8AC3E}">
        <p14:creationId xmlns:p14="http://schemas.microsoft.com/office/powerpoint/2010/main" val="148388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But back to 'what is it'. Here's what Wikipedia thinks -- it's a correct description, but perhaps not immediately clear.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9" name="Shape 1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Kafka is often labelled a "message queue", but that's selling it short. You can implement most traditional queueing patterns on top of Kafka if you wish.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07084" y="1688053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23527" y="1264925"/>
            <a:ext cx="4104000" cy="3242041"/>
          </a:xfrm>
          <a:prstGeom prst="rect">
            <a:avLst/>
          </a:prstGeom>
        </p:spPr>
        <p:txBody>
          <a:bodyPr/>
          <a:lstStyle>
            <a:lvl1pPr marL="458787" indent="-458787">
              <a:buClr>
                <a:schemeClr val="accent4"/>
              </a:buClr>
              <a:buSzPct val="75000"/>
              <a:buChar char="⬢"/>
              <a:defRPr sz="2400"/>
            </a:lvl1pPr>
            <a:lvl2pPr marL="939165" indent="-481965">
              <a:buClr>
                <a:schemeClr val="accent4"/>
              </a:buClr>
              <a:buSzPct val="75000"/>
              <a:buChar char="⬢"/>
              <a:defRPr sz="2400"/>
            </a:lvl2pPr>
            <a:lvl3pPr marL="1371600" indent="-457200">
              <a:buClr>
                <a:schemeClr val="accent4"/>
              </a:buClr>
              <a:buChar char="⬢"/>
              <a:defRPr sz="2400"/>
            </a:lvl3pPr>
            <a:lvl4pPr marL="1858736" indent="-487136">
              <a:buClr>
                <a:schemeClr val="accent4"/>
              </a:buClr>
              <a:buChar char="⬢"/>
              <a:defRPr sz="2400"/>
            </a:lvl4pPr>
            <a:lvl5pPr>
              <a:buClr>
                <a:schemeClr val="accent4"/>
              </a:buClr>
              <a:buFont typeface="Wingdings 2"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92531250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ontent Placeholder 2"/>
          <p:cNvSpPr txBox="1"/>
          <p:nvPr/>
        </p:nvSpPr>
        <p:spPr>
          <a:xfrm>
            <a:off x="756572" y="4745354"/>
            <a:ext cx="6975200" cy="398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normAutofit/>
          </a:bodyPr>
          <a:lstStyle>
            <a:lvl1pPr algn="ctr">
              <a:lnSpc>
                <a:spcPct val="80000"/>
              </a:lnSpc>
              <a:defRPr sz="1600">
                <a:solidFill>
                  <a:schemeClr val="accent2"/>
                </a:solidFill>
              </a:defRPr>
            </a:lvl1pPr>
          </a:lstStyle>
          <a:p>
            <a:r>
              <a:t>View&gt;Master Views&gt;Slide Master then [PgUp] to edit title!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8" name="Straight Connector 11"/>
          <p:cNvSpPr/>
          <p:nvPr/>
        </p:nvSpPr>
        <p:spPr>
          <a:xfrm>
            <a:off x="0" y="4700092"/>
            <a:ext cx="9144000" cy="1"/>
          </a:xfrm>
          <a:prstGeom prst="line">
            <a:avLst/>
          </a:prstGeom>
          <a:ln w="28575">
            <a:solidFill>
              <a:schemeClr val="accent2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" name="Trapezoid 3"/>
          <p:cNvSpPr/>
          <p:nvPr/>
        </p:nvSpPr>
        <p:spPr>
          <a:xfrm>
            <a:off x="8365253" y="4657725"/>
            <a:ext cx="228140" cy="86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138" y="0"/>
                </a:lnTo>
                <a:lnTo>
                  <a:pt x="20462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0" name="Graphic 10" descr="Graphic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006" y="4151045"/>
            <a:ext cx="852471" cy="901090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33023" y="0"/>
            <a:ext cx="1610977" cy="1036320"/>
          </a:xfrm>
          <a:prstGeom prst="rect">
            <a:avLst/>
          </a:prstGeom>
        </p:spPr>
        <p:txBody>
          <a:bodyPr anchor="ctr"/>
          <a:lstStyle>
            <a:lvl1pPr algn="ctr">
              <a:defRPr sz="1200"/>
            </a:lvl1pPr>
            <a:lvl2pPr marL="698182" indent="-240982" algn="ctr">
              <a:buSzPct val="75000"/>
              <a:buChar char="⬢"/>
              <a:defRPr sz="1200"/>
            </a:lvl2pPr>
            <a:lvl3pPr marL="1143000" indent="-228600" algn="ctr">
              <a:buChar char="⬢"/>
              <a:defRPr sz="1200"/>
            </a:lvl3pPr>
            <a:lvl4pPr marL="1615168" indent="-243568" algn="ctr">
              <a:buChar char="⬢"/>
              <a:defRPr sz="1200"/>
            </a:lvl4pPr>
            <a:lvl5pPr algn="ctr">
              <a:defRPr sz="1200"/>
            </a:lvl5pPr>
          </a:lstStyle>
          <a:p>
            <a:r>
              <a:t>PICinPIC WILL SHOW HERE, CONTENT COULD BE OBSCURED.(invisible box)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07123814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533023" y="0"/>
            <a:ext cx="1610977" cy="1036320"/>
          </a:xfrm>
          <a:prstGeom prst="rect">
            <a:avLst/>
          </a:prstGeom>
        </p:spPr>
        <p:txBody>
          <a:bodyPr anchor="ctr"/>
          <a:lstStyle>
            <a:lvl1pPr algn="ctr">
              <a:defRPr sz="1200"/>
            </a:lvl1pPr>
            <a:lvl2pPr marL="698182" indent="-240982" algn="ctr">
              <a:buSzPct val="75000"/>
              <a:buChar char="⬢"/>
              <a:defRPr sz="1200"/>
            </a:lvl2pPr>
            <a:lvl3pPr marL="1143000" indent="-228600" algn="ctr">
              <a:buChar char="⬢"/>
              <a:defRPr sz="1200"/>
            </a:lvl3pPr>
            <a:lvl4pPr marL="1615168" indent="-243568" algn="ctr">
              <a:buChar char="⬢"/>
              <a:defRPr sz="1200"/>
            </a:lvl4pPr>
            <a:lvl5pPr algn="ctr">
              <a:defRPr sz="1200"/>
            </a:lvl5pPr>
          </a:lstStyle>
          <a:p>
            <a:r>
              <a:t>PICinPIC WILL SHOW HERE, CONTENT COULD BE OBSCURED.(invisible box)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36993994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46E2-D514-4D7B-A890-2988CFA20F72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4372" y="4781223"/>
            <a:ext cx="2133600" cy="273844"/>
          </a:xfrm>
        </p:spPr>
        <p:txBody>
          <a:bodyPr/>
          <a:lstStyle/>
          <a:p>
            <a:fld id="{A62EB3BE-E0D5-410B-A883-5D79F8F3C93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AE2199E-C5BE-EABD-9688-7A5F0673AB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60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/>
          <p:cNvSpPr txBox="1">
            <a:spLocks noGrp="1"/>
          </p:cNvSpPr>
          <p:nvPr>
            <p:ph type="title" hasCustomPrompt="1"/>
          </p:nvPr>
        </p:nvSpPr>
        <p:spPr>
          <a:xfrm>
            <a:off x="445059" y="1688052"/>
            <a:ext cx="5073519" cy="1767396"/>
          </a:xfrm>
          <a:prstGeom prst="rect">
            <a:avLst/>
          </a:prstGeom>
        </p:spPr>
        <p:txBody>
          <a:bodyPr anchor="ctr"/>
          <a:lstStyle/>
          <a:p>
            <a:r>
              <a:t>Title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5061" y="3741620"/>
            <a:ext cx="5073516" cy="1024110"/>
          </a:xfrm>
          <a:prstGeom prst="rect">
            <a:avLst/>
          </a:prstGeom>
        </p:spPr>
        <p:txBody>
          <a:bodyPr/>
          <a:lstStyle>
            <a:lvl1pPr>
              <a:defRPr sz="2400" i="1"/>
            </a:lvl1pPr>
            <a:lvl2pPr marL="939165" indent="-481965">
              <a:buSzPct val="75000"/>
              <a:buChar char="⬢"/>
              <a:defRPr sz="2400" i="1"/>
            </a:lvl2pPr>
            <a:lvl3pPr marL="1371600" indent="-457200">
              <a:buChar char="⬢"/>
              <a:defRPr sz="2400" i="1"/>
            </a:lvl3pPr>
            <a:lvl4pPr marL="1858736" indent="-487136">
              <a:buChar char="⬢"/>
              <a:defRPr sz="2400" i="1"/>
            </a:lvl4pPr>
            <a:lvl5pPr>
              <a:defRPr sz="2400" i="1"/>
            </a:lvl5pPr>
          </a:lstStyle>
          <a:p>
            <a:r>
              <a:t>Presenter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Rounded Rectangle 2"/>
          <p:cNvSpPr/>
          <p:nvPr/>
        </p:nvSpPr>
        <p:spPr>
          <a:xfrm>
            <a:off x="8616916" y="51469"/>
            <a:ext cx="405046" cy="27003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" name="Picture 3" descr="Picture 3"/>
          <p:cNvPicPr>
            <a:picLocks noChangeAspect="1"/>
          </p:cNvPicPr>
          <p:nvPr/>
        </p:nvPicPr>
        <p:blipFill>
          <a:blip r:embed="rId2"/>
          <a:srcRect r="223" b="35658"/>
          <a:stretch>
            <a:fillRect/>
          </a:stretch>
        </p:blipFill>
        <p:spPr>
          <a:xfrm>
            <a:off x="534930" y="449453"/>
            <a:ext cx="3017260" cy="653796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extBox 17"/>
          <p:cNvSpPr txBox="1"/>
          <p:nvPr/>
        </p:nvSpPr>
        <p:spPr>
          <a:xfrm>
            <a:off x="490779" y="1127022"/>
            <a:ext cx="498207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>
              <a:defRPr sz="1600" spc="-20"/>
            </a:lvl1pPr>
          </a:lstStyle>
          <a:p>
            <a:r>
              <a:t>Elsinore 2023</a:t>
            </a:r>
          </a:p>
        </p:txBody>
      </p:sp>
      <p:pic>
        <p:nvPicPr>
          <p:cNvPr id="20" name="Graphic 10" descr="Graphic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737" y="1558098"/>
            <a:ext cx="1954701" cy="206618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19942"/>
            <a:ext cx="2133600" cy="294641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75E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924906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/>
          <p:cNvSpPr txBox="1">
            <a:spLocks noGrp="1"/>
          </p:cNvSpPr>
          <p:nvPr>
            <p:ph type="title" hasCustomPrompt="1"/>
          </p:nvPr>
        </p:nvSpPr>
        <p:spPr>
          <a:xfrm>
            <a:off x="445059" y="1688052"/>
            <a:ext cx="5073519" cy="1767396"/>
          </a:xfrm>
          <a:prstGeom prst="rect">
            <a:avLst/>
          </a:prstGeom>
        </p:spPr>
        <p:txBody>
          <a:bodyPr anchor="ctr"/>
          <a:lstStyle/>
          <a:p>
            <a:r>
              <a:t>Title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5061" y="3741620"/>
            <a:ext cx="5073516" cy="1024110"/>
          </a:xfrm>
          <a:prstGeom prst="rect">
            <a:avLst/>
          </a:prstGeom>
        </p:spPr>
        <p:txBody>
          <a:bodyPr/>
          <a:lstStyle>
            <a:lvl1pPr>
              <a:defRPr sz="2400" i="1"/>
            </a:lvl1pPr>
            <a:lvl2pPr marL="939165" indent="-481965">
              <a:buSzPct val="75000"/>
              <a:buChar char="⬢"/>
              <a:defRPr sz="2400" i="1"/>
            </a:lvl2pPr>
            <a:lvl3pPr marL="1371600" indent="-457200">
              <a:buChar char="⬢"/>
              <a:defRPr sz="2400" i="1"/>
            </a:lvl3pPr>
            <a:lvl4pPr marL="1858736" indent="-487136">
              <a:buChar char="⬢"/>
              <a:defRPr sz="2400" i="1"/>
            </a:lvl4pPr>
            <a:lvl5pPr>
              <a:defRPr sz="2400" i="1"/>
            </a:lvl5pPr>
          </a:lstStyle>
          <a:p>
            <a:r>
              <a:t>Presenter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Rounded Rectangle 2"/>
          <p:cNvSpPr/>
          <p:nvPr/>
        </p:nvSpPr>
        <p:spPr>
          <a:xfrm>
            <a:off x="8616916" y="51469"/>
            <a:ext cx="405046" cy="27003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" name="Picture 3" descr="Picture 3"/>
          <p:cNvPicPr>
            <a:picLocks noChangeAspect="1"/>
          </p:cNvPicPr>
          <p:nvPr/>
        </p:nvPicPr>
        <p:blipFill>
          <a:blip r:embed="rId2"/>
          <a:srcRect r="223" b="35658"/>
          <a:stretch>
            <a:fillRect/>
          </a:stretch>
        </p:blipFill>
        <p:spPr>
          <a:xfrm>
            <a:off x="534930" y="449453"/>
            <a:ext cx="3017260" cy="653796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extBox 17"/>
          <p:cNvSpPr txBox="1"/>
          <p:nvPr/>
        </p:nvSpPr>
        <p:spPr>
          <a:xfrm>
            <a:off x="490779" y="1127022"/>
            <a:ext cx="498207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>
              <a:defRPr sz="1600" spc="-20"/>
            </a:lvl1pPr>
          </a:lstStyle>
          <a:p>
            <a:r>
              <a:t>Elsinore 2023</a:t>
            </a:r>
          </a:p>
        </p:txBody>
      </p:sp>
      <p:pic>
        <p:nvPicPr>
          <p:cNvPr id="20" name="Graphic 10" descr="Graphic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737" y="1558098"/>
            <a:ext cx="1954701" cy="206618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19942"/>
            <a:ext cx="2133600" cy="294641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75E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413580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Space here for code {⍺×⍵}picturesetc.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16154973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>
                <a:solidFill>
                  <a:srgbClr val="282828"/>
                </a:solidFill>
                <a:latin typeface="Sarabun" panose="00000500000000000000" pitchFamily="2" charset="-34"/>
              </a:rPr>
              <a:t>WC Plugins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/>
          <p:nvPr/>
        </p:nvSpPr>
        <p:spPr>
          <a:xfrm>
            <a:off x="756572" y="4745354"/>
            <a:ext cx="6975200" cy="398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normAutofit/>
          </a:bodyPr>
          <a:lstStyle>
            <a:lvl1pPr algn="ctr">
              <a:lnSpc>
                <a:spcPct val="80000"/>
              </a:lnSpc>
              <a:defRPr sz="1600">
                <a:solidFill>
                  <a:schemeClr val="accent2"/>
                </a:solidFill>
              </a:defRPr>
            </a:lvl1pPr>
          </a:lstStyle>
          <a:p>
            <a:r>
              <a:t>Something about Kafka</a:t>
            </a:r>
          </a:p>
        </p:txBody>
      </p:sp>
      <p:sp>
        <p:nvSpPr>
          <p:cNvPr id="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327661" cy="358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Straight Connector 11"/>
          <p:cNvSpPr/>
          <p:nvPr/>
        </p:nvSpPr>
        <p:spPr>
          <a:xfrm>
            <a:off x="0" y="4700092"/>
            <a:ext cx="9144000" cy="1"/>
          </a:xfrm>
          <a:prstGeom prst="line">
            <a:avLst/>
          </a:prstGeom>
          <a:ln w="28575">
            <a:solidFill>
              <a:schemeClr val="accent2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" name="Trapezoid 3"/>
          <p:cNvSpPr/>
          <p:nvPr/>
        </p:nvSpPr>
        <p:spPr>
          <a:xfrm>
            <a:off x="8365253" y="4657725"/>
            <a:ext cx="228140" cy="86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138" y="0"/>
                </a:lnTo>
                <a:lnTo>
                  <a:pt x="20462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" name="Graphic 10" descr="Graphic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1006" y="4151045"/>
            <a:ext cx="852471" cy="90109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723925" y="1264925"/>
            <a:ext cx="2127976" cy="3242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normAutofit/>
          </a:bodyPr>
          <a:lstStyle/>
          <a:p>
            <a:r>
              <a:t>Space here for code {⍺×⍵}picturesetc.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323527" y="267656"/>
            <a:ext cx="7005528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36391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1pPr>
      <a:lvl2pPr marL="681989" marR="0" indent="-320039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Tx/>
        <a:buChar char="o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2pPr>
      <a:lvl3pPr marL="1079500" marR="0" indent="-36195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75000"/>
        <a:buFontTx/>
        <a:buChar char="▪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3pPr>
      <a:lvl4pPr marL="1534659" marR="0" indent="-455159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75000"/>
        <a:buFontTx/>
        <a:buChar char="–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4pPr>
      <a:lvl5pPr marL="0" marR="0" indent="18288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5pPr>
      <a:lvl6pPr marL="2491739" marR="0" indent="-205739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6pPr>
      <a:lvl7pPr marL="2948939" marR="0" indent="-205739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7pPr>
      <a:lvl8pPr marL="3406140" marR="0" indent="-20574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8pPr>
      <a:lvl9pPr marL="3863340" marR="0" indent="-20574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WC Plugins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John Daintree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3BADEED-7883-A098-5125-579C9399EAF2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DD35FF-EF84-FE97-BB44-6B1777500A84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B19E9F-7288-065A-1F89-701891B283EC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AFFFB6-147C-71ED-1A6D-AA8C675EB815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02902C-6DCF-84CB-5171-EC235B87D4DC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311167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106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2517814" y="548577"/>
            <a:ext cx="421822" cy="376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1DBCCC-930A-E700-9ECA-118B7FD939B8}"/>
              </a:ext>
            </a:extLst>
          </p:cNvPr>
          <p:cNvSpPr/>
          <p:nvPr/>
        </p:nvSpPr>
        <p:spPr>
          <a:xfrm>
            <a:off x="3134766" y="53494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FB921D-4C56-F66E-6521-5FAC557EADBB}"/>
              </a:ext>
            </a:extLst>
          </p:cNvPr>
          <p:cNvSpPr/>
          <p:nvPr/>
        </p:nvSpPr>
        <p:spPr>
          <a:xfrm>
            <a:off x="3129177" y="3193386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9A23EC-F017-28D7-1E91-029E32B4B416}"/>
              </a:ext>
            </a:extLst>
          </p:cNvPr>
          <p:cNvSpPr txBox="1"/>
          <p:nvPr/>
        </p:nvSpPr>
        <p:spPr>
          <a:xfrm>
            <a:off x="3139213" y="540642"/>
            <a:ext cx="15022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err="1"/>
              <a:t>OCXControls</a:t>
            </a:r>
            <a:endParaRPr lang="en-GB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F72594-1922-24B8-06A1-A2B8CA0B1865}"/>
              </a:ext>
            </a:extLst>
          </p:cNvPr>
          <p:cNvSpPr txBox="1"/>
          <p:nvPr/>
        </p:nvSpPr>
        <p:spPr>
          <a:xfrm>
            <a:off x="3139213" y="3183697"/>
            <a:ext cx="15022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err="1"/>
              <a:t>NetControls</a:t>
            </a:r>
            <a:endParaRPr lang="en-GB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E00B61-174B-1AEB-E6B2-2891EE06A934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BF26E5-2B43-43E7-50ED-4C954CFFCACA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B0790C5-BE7F-646C-0017-C39FC16CB993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65C2C0-6B72-4321-8683-2182D7EA60DE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E7467A-3F83-CFA4-F7CA-D7F1BD8E6BB0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2C27AA-9A40-1B58-4701-46DB2F05BC24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Arrow: Left-Right 12">
            <a:extLst>
              <a:ext uri="{FF2B5EF4-FFF2-40B4-BE49-F238E27FC236}">
                <a16:creationId xmlns:a16="http://schemas.microsoft.com/office/drawing/2014/main" id="{CCCE6B6F-46DE-2DC3-961E-732B0150CFCF}"/>
              </a:ext>
            </a:extLst>
          </p:cNvPr>
          <p:cNvSpPr/>
          <p:nvPr/>
        </p:nvSpPr>
        <p:spPr>
          <a:xfrm>
            <a:off x="2604753" y="1029038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1D0C4E63-74D7-3492-D3BF-CE35D49BDE5C}"/>
              </a:ext>
            </a:extLst>
          </p:cNvPr>
          <p:cNvSpPr/>
          <p:nvPr/>
        </p:nvSpPr>
        <p:spPr>
          <a:xfrm>
            <a:off x="2601388" y="3662754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85859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/>
      <p:bldP spid="17" grpId="0"/>
      <p:bldP spid="13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C7E614-E117-1694-D3C3-106D3B32D58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461FCA-1C22-785A-8D86-EBA9F5D4AC14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69A741-F39A-9121-5F7F-7D09CAF5204D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E91AB1-9913-398C-5EFC-372A64DAE020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1778C1-359F-26A6-71A4-8B49CEC29E3F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285076-D779-E23A-B10D-7132A8CDC001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1CD87A-76C2-CF89-7B5E-AF81D0A4814A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201447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106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0A0D8D-3F02-E574-EBAC-85B019ECD090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DE1F64-37F5-DB79-6FFA-E35DC1D2F956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ECC8DD-6FFA-09E3-35C1-B825BA62138B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F3BF49-7F61-7DB3-67E5-B242753884FC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6DAA9A2-622C-9F5A-3149-ABE0FCE12595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850208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106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2517814" y="539539"/>
            <a:ext cx="421822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64FE1D-8ACA-25AF-D325-970CAE57FA0E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741359A-3003-7121-B17A-E7739EB784BA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9AA1C14-535D-A0FF-F0C5-D2585EFA2BE2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66700A-D749-1811-43DD-1D50327428DC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48986C5-9489-D3ED-A7BF-3B274FC9CF15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E1D0EA-DA4B-28B1-0372-9AEF8F12AA26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972022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F3912FA-B3F9-6991-F841-A9CAE8BB69B9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A7D15A-9F63-A62C-E4D4-13BE30E382D1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E97C37-C323-0205-73A7-7155C43BDF16}"/>
                </a:ext>
              </a:extLst>
            </p:cNvPr>
            <p:cNvSpPr txBox="1"/>
            <p:nvPr/>
          </p:nvSpPr>
          <p:spPr>
            <a:xfrm>
              <a:off x="4929408" y="546779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E14FA9-C95A-AEFA-76C8-53133E089E58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1A2647-4155-FE53-EF33-617137C76F72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8FD9580-D056-BAC6-F0A5-EE41B31AB1D4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E673BC-2E48-A0CB-2AB7-C6214258F3A5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519008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FE724DA-6E10-1B2C-8ACC-564B11BA7F76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1034463-7C20-3B0D-1C63-3324169F1F92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C44680-C80A-DF65-64C9-2B862BF83B4F}"/>
                </a:ext>
              </a:extLst>
            </p:cNvPr>
            <p:cNvSpPr txBox="1"/>
            <p:nvPr/>
          </p:nvSpPr>
          <p:spPr>
            <a:xfrm>
              <a:off x="4929408" y="546779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B06ACDC-B58E-4F8E-C707-3516951AA16A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0562A2-D796-AE4B-C02C-9DECFD12E9A0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046962C-8C9E-C904-CED8-42EB37C40782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E87C9D-B06F-EDBF-F7E1-2ECAE482B0E3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</p:spTree>
    <p:extLst>
      <p:ext uri="{BB962C8B-B14F-4D97-AF65-F5344CB8AC3E}">
        <p14:creationId xmlns:p14="http://schemas.microsoft.com/office/powerpoint/2010/main" val="15938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324792-8CE2-579D-8693-430C173B396D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BA1DBB-3281-203B-3411-41457C0BB923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C1C402-1B55-EDB1-6821-0BB7563A845E}"/>
                </a:ext>
              </a:extLst>
            </p:cNvPr>
            <p:cNvSpPr txBox="1"/>
            <p:nvPr/>
          </p:nvSpPr>
          <p:spPr>
            <a:xfrm>
              <a:off x="4929408" y="546779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3ED4E30-B303-E8EA-387E-E7A64B85001C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CD6D9E-DDD2-C96B-3961-CB7B2864B7F9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C178E85-255D-49CB-02FC-7123125D0237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D7512D-A7E6-B6B5-C111-47133FC1BFB2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619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6898F4-FF3B-03FF-9A6B-FA1B9196E6EF}"/>
              </a:ext>
            </a:extLst>
          </p:cNvPr>
          <p:cNvSpPr/>
          <p:nvPr/>
        </p:nvSpPr>
        <p:spPr>
          <a:xfrm>
            <a:off x="3049621" y="357491"/>
            <a:ext cx="5960624" cy="4136687"/>
          </a:xfrm>
          <a:prstGeom prst="rect">
            <a:avLst/>
          </a:prstGeom>
          <a:noFill/>
          <a:ln w="635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5988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CF3FA8F-7DB6-017C-FDA9-4608F5B14073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D33479-9498-F0D9-C13C-9B8E17D3AF24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B2793-59F4-1951-F15B-A6DF86E47869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C544A5C-F24D-CEFF-3E6E-042012316DCB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B46BAE-119D-6146-9198-F5EA163F91E3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6EB7D0A-F289-0C5A-7476-132AD2C8E58E}"/>
              </a:ext>
            </a:extLst>
          </p:cNvPr>
          <p:cNvSpPr txBox="1"/>
          <p:nvPr/>
        </p:nvSpPr>
        <p:spPr>
          <a:xfrm>
            <a:off x="5316037" y="1756644"/>
            <a:ext cx="2873985" cy="5078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b="1">
                <a:solidFill>
                  <a:srgbClr val="92D050"/>
                </a:solidFill>
              </a:rPr>
              <a:t>And we can open source this bit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350" b="1">
                <a:solidFill>
                  <a:srgbClr val="92D050"/>
                </a:solidFill>
              </a:rPr>
              <a:t>(toolkit as a library / includes)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7A8553-025E-EE5B-21E6-29E55E1080F1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19520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5988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EFC1C8-D06B-4474-25A5-D0641A86E812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67928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E0C45-4ADB-F5D4-EC56-811C0CEC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⎕WC Plugins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9ABDC-7294-AF44-0065-B3F16762C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What?</a:t>
            </a:r>
          </a:p>
          <a:p>
            <a:pPr lvl="1"/>
            <a:r>
              <a:rPr lang="en-GB"/>
              <a:t>A toolkit to allow ⎕WC objects to be defined and implemented in external (3</a:t>
            </a:r>
            <a:r>
              <a:rPr lang="en-GB" baseline="30000"/>
              <a:t>rd</a:t>
            </a:r>
            <a:r>
              <a:rPr lang="en-GB"/>
              <a:t> party) code</a:t>
            </a:r>
          </a:p>
        </p:txBody>
      </p:sp>
    </p:spTree>
    <p:extLst>
      <p:ext uri="{BB962C8B-B14F-4D97-AF65-F5344CB8AC3E}">
        <p14:creationId xmlns:p14="http://schemas.microsoft.com/office/powerpoint/2010/main" val="13855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5022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rgbClr val="00B050"/>
                </a:solidFill>
              </a:rPr>
              <a:t>Conga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7D4FC6-494B-F5BF-0C24-A95E99E8F5B8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17630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5022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rgbClr val="7030A0"/>
                </a:solidFill>
              </a:rPr>
              <a:t>Any Plugin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72FE38-B831-A7B0-15E1-E78E6D98181F}"/>
              </a:ext>
            </a:extLst>
          </p:cNvPr>
          <p:cNvSpPr/>
          <p:nvPr/>
        </p:nvSpPr>
        <p:spPr>
          <a:xfrm>
            <a:off x="2517814" y="1862891"/>
            <a:ext cx="421822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601388" y="2345896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8874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A3D00-5496-1AA9-780E-753973B46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B2BB88-8DA0-47A9-9A8A-D7E55E118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9C90B0-EB54-899D-BD79-277FBFD913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 descr="A drawing of a circle&#10;&#10;Description automatically generated">
            <a:extLst>
              <a:ext uri="{FF2B5EF4-FFF2-40B4-BE49-F238E27FC236}">
                <a16:creationId xmlns:a16="http://schemas.microsoft.com/office/drawing/2014/main" id="{E81CC3D5-D023-86C8-E65F-25F795269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907" y="870634"/>
            <a:ext cx="1597729" cy="3241675"/>
          </a:xfrm>
        </p:spPr>
      </p:pic>
    </p:spTree>
    <p:extLst>
      <p:ext uri="{BB962C8B-B14F-4D97-AF65-F5344CB8AC3E}">
        <p14:creationId xmlns:p14="http://schemas.microsoft.com/office/powerpoint/2010/main" val="2132414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079307"/>
            <a:ext cx="8528373" cy="984885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GB"/>
              <a:t>Let's build a plugin</a:t>
            </a:r>
          </a:p>
          <a:p>
            <a:pPr marL="0" indent="0" algn="ctr">
              <a:buNone/>
            </a:pPr>
            <a:r>
              <a:rPr lang="en-GB"/>
              <a:t>(We've got plenty of time)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68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E47A0-EF1C-097D-18E6-594A0C5A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Power Status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CD317-FDFD-5735-454A-83069873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EF7E5-14DA-3CEB-73C2-775A9948B1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C33714-1892-CB85-7BBF-3D4F79FFA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163007"/>
            <a:ext cx="4762500" cy="85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B119AC-911E-D7EA-7C1C-FCA4BA069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700" y="2477407"/>
            <a:ext cx="4038600" cy="17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6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636" y="2079305"/>
            <a:ext cx="4403039" cy="984885"/>
          </a:xfr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/>
              <a:t>Let's build a plugin</a:t>
            </a:r>
          </a:p>
          <a:p>
            <a:pPr marL="0" indent="0" algn="ctr">
              <a:buNone/>
            </a:pPr>
            <a:r>
              <a:rPr lang="en-GB"/>
              <a:t>(We've got plenty of time)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10" descr="A drawing of a circle&#10;&#10;Description automatically generated">
            <a:extLst>
              <a:ext uri="{FF2B5EF4-FFF2-40B4-BE49-F238E27FC236}">
                <a16:creationId xmlns:a16="http://schemas.microsoft.com/office/drawing/2014/main" id="{ECB86E62-352B-AF7A-32EF-BD01DD52D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992" y="1118383"/>
            <a:ext cx="1597729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1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Pick a number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408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Demo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564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 err="1"/>
              <a:t>HtmlRenderer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311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Demo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886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E0C45-4ADB-F5D4-EC56-811C0CEC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⎕WC Plugins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9ABDC-7294-AF44-0065-B3F16762C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Why?</a:t>
            </a:r>
          </a:p>
          <a:p>
            <a:pPr lvl="1"/>
            <a:r>
              <a:rPr lang="en-GB"/>
              <a:t>Open sourcing </a:t>
            </a:r>
            <a:r>
              <a:rPr lang="en-GB" err="1"/>
              <a:t>HTMLRenderer</a:t>
            </a:r>
            <a:endParaRPr lang="en-GB"/>
          </a:p>
          <a:p>
            <a:pPr lvl="2"/>
            <a:r>
              <a:rPr lang="en-GB"/>
              <a:t>Faster migration to new versions of CEF</a:t>
            </a:r>
          </a:p>
          <a:p>
            <a:pPr lvl="1"/>
            <a:r>
              <a:rPr lang="en-GB"/>
              <a:t>Make Conga "First Class"</a:t>
            </a:r>
          </a:p>
          <a:p>
            <a:pPr lvl="1"/>
            <a:r>
              <a:rPr lang="en-GB"/>
              <a:t>Extensibility</a:t>
            </a:r>
          </a:p>
        </p:txBody>
      </p:sp>
    </p:spTree>
    <p:extLst>
      <p:ext uri="{BB962C8B-B14F-4D97-AF65-F5344CB8AC3E}">
        <p14:creationId xmlns:p14="http://schemas.microsoft.com/office/powerpoint/2010/main" val="302708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86705D3-503B-86E8-5392-8430E7DB1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90" y="1943083"/>
            <a:ext cx="7293619" cy="1257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62AAC-28BD-625E-3E64-6B38AFD4D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A473FD-0C47-7288-509E-73ECC170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7BE634-94A7-383A-267D-C5126AC1F9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E6A8DF-3A16-8A05-95F3-9767679DDD20}"/>
              </a:ext>
            </a:extLst>
          </p:cNvPr>
          <p:cNvSpPr/>
          <p:nvPr/>
        </p:nvSpPr>
        <p:spPr>
          <a:xfrm>
            <a:off x="1284223" y="2346536"/>
            <a:ext cx="4696629" cy="4677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13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B6ACA71-8DBE-88D7-0F68-1FEA08058BF3}"/>
              </a:ext>
            </a:extLst>
          </p:cNvPr>
          <p:cNvGrpSpPr/>
          <p:nvPr/>
        </p:nvGrpSpPr>
        <p:grpSpPr>
          <a:xfrm>
            <a:off x="1228229" y="1624668"/>
            <a:ext cx="6687541" cy="1894164"/>
            <a:chOff x="1117600" y="1624668"/>
            <a:chExt cx="6687541" cy="18941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A02D85-482B-D1CB-199B-C81B74A4CBC5}"/>
                </a:ext>
              </a:extLst>
            </p:cNvPr>
            <p:cNvSpPr/>
            <p:nvPr/>
          </p:nvSpPr>
          <p:spPr>
            <a:xfrm>
              <a:off x="1117600" y="1624668"/>
              <a:ext cx="873760" cy="1894164"/>
            </a:xfrm>
            <a:prstGeom prst="rect">
              <a:avLst/>
            </a:prstGeom>
            <a:solidFill>
              <a:srgbClr val="1E1E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43CC5B-6394-3668-4B94-A51A5B3FD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8858" y="1624668"/>
              <a:ext cx="6466283" cy="1894164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F6DC93-039B-633A-E0F5-9E0330C73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6416A7-83DA-D36E-6284-15F734EC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86E237-D64A-7219-7677-50EC382BBD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72C50D8-7082-2BEA-74BC-26783AF6CEC7}"/>
              </a:ext>
            </a:extLst>
          </p:cNvPr>
          <p:cNvSpPr txBox="1">
            <a:spLocks/>
          </p:cNvSpPr>
          <p:nvPr/>
        </p:nvSpPr>
        <p:spPr>
          <a:xfrm>
            <a:off x="1403204" y="2402416"/>
            <a:ext cx="1167275" cy="842010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58FB0C34-A961-4D06-E486-42F301F99D06}"/>
              </a:ext>
            </a:extLst>
          </p:cNvPr>
          <p:cNvSpPr txBox="1">
            <a:spLocks/>
          </p:cNvSpPr>
          <p:nvPr/>
        </p:nvSpPr>
        <p:spPr>
          <a:xfrm>
            <a:off x="2712154" y="2181013"/>
            <a:ext cx="4124960" cy="270934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45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1AA-B08D-9D17-B83F-BE7226CC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E4784-EA27-6A7A-F192-10315F493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2C41F-6FE2-8B16-6D07-74E61A9B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C105C-8F92-177F-627C-6AF04552F42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5C857-68D4-09A8-A7EB-BCCCFB205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757" y="1396062"/>
            <a:ext cx="6542485" cy="23513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D23B30-8588-2DBE-AA2C-5967062B437F}"/>
              </a:ext>
            </a:extLst>
          </p:cNvPr>
          <p:cNvSpPr/>
          <p:nvPr/>
        </p:nvSpPr>
        <p:spPr>
          <a:xfrm>
            <a:off x="1551614" y="1747891"/>
            <a:ext cx="1896013" cy="15405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6929B-BB03-C186-3FA3-C2340EF9A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689BF84-DDB2-B06B-B979-E0DCEFA28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916" y="1912117"/>
            <a:ext cx="6030167" cy="175284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357F8-34F2-85CF-8742-FC64734A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052032-4EAE-CB2B-270C-2001C90E05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A9A306-F739-8ACD-9E87-D2ADA38A76ED}"/>
              </a:ext>
            </a:extLst>
          </p:cNvPr>
          <p:cNvSpPr/>
          <p:nvPr/>
        </p:nvSpPr>
        <p:spPr>
          <a:xfrm>
            <a:off x="1610751" y="2285999"/>
            <a:ext cx="1519312" cy="8862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7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3127E1-E271-3D68-020A-004634FEE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060" y="740180"/>
            <a:ext cx="6313879" cy="36631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507A2-1664-E902-A183-70ECEEC9E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26631-C411-4789-D232-C47DFB7C3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B6B5ED-3908-17F4-8608-FF1C66FE9E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37582-E726-32EC-CF49-C929C1FEE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695" y="1104009"/>
            <a:ext cx="1990579" cy="2675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5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F8D04D-CD95-ABFC-9490-BAF3456783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622"/>
          <a:stretch/>
        </p:blipFill>
        <p:spPr>
          <a:xfrm>
            <a:off x="1216392" y="2185372"/>
            <a:ext cx="6711218" cy="24765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C626C1-C509-75CF-960E-45D5630A5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391" y="975363"/>
            <a:ext cx="6711218" cy="10559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8051AA-B08D-9D17-B83F-BE7226CC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2C41F-6FE2-8B16-6D07-74E61A9B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C105C-8F92-177F-627C-6AF04552F42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478B53-9E03-8515-5708-CD4CADDCC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185372"/>
            <a:ext cx="1512278" cy="2675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endParaRPr lang="en-GB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FA1E5C4-40B7-E44D-C5B1-22E110F9205C}"/>
              </a:ext>
            </a:extLst>
          </p:cNvPr>
          <p:cNvSpPr txBox="1">
            <a:spLocks/>
          </p:cNvSpPr>
          <p:nvPr/>
        </p:nvSpPr>
        <p:spPr>
          <a:xfrm>
            <a:off x="1638886" y="2358691"/>
            <a:ext cx="4072598" cy="2079666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3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 err="1"/>
              <a:t>HtmlRenderer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31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So, I gave it to Bjorn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Conga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56A07CA2-4D55-99E2-36D8-04D82AF2C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59" y="3276213"/>
            <a:ext cx="1158875" cy="115887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7D268E-46E7-3F6B-7A8F-3A69BC8D8D30}"/>
              </a:ext>
            </a:extLst>
          </p:cNvPr>
          <p:cNvSpPr txBox="1">
            <a:spLocks/>
          </p:cNvSpPr>
          <p:nvPr/>
        </p:nvSpPr>
        <p:spPr>
          <a:xfrm>
            <a:off x="1603934" y="3528203"/>
            <a:ext cx="2767487" cy="664125"/>
          </a:xfrm>
          <a:prstGeom prst="rect">
            <a:avLst/>
          </a:prstGeom>
        </p:spPr>
        <p:txBody>
          <a:bodyPr anchor="ctr" anchorCtr="0"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Bjørn Christensen</a:t>
            </a:r>
          </a:p>
        </p:txBody>
      </p:sp>
    </p:spTree>
    <p:extLst>
      <p:ext uri="{BB962C8B-B14F-4D97-AF65-F5344CB8AC3E}">
        <p14:creationId xmlns:p14="http://schemas.microsoft.com/office/powerpoint/2010/main" val="42895050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1"/>
          <p:cNvSpPr txBox="1">
            <a:spLocks noGrp="1"/>
          </p:cNvSpPr>
          <p:nvPr>
            <p:ph type="title"/>
          </p:nvPr>
        </p:nvSpPr>
        <p:spPr>
          <a:xfrm>
            <a:off x="445059" y="1688052"/>
            <a:ext cx="5073519" cy="1767396"/>
          </a:xfrm>
          <a:prstGeom prst="rect">
            <a:avLst/>
          </a:prstGeom>
        </p:spPr>
        <p:txBody>
          <a:bodyPr/>
          <a:lstStyle/>
          <a:p>
            <a:r>
              <a:t>Something about Kafka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8FF432-6F02-9EE5-2B51-F03CDEEEB340}"/>
              </a:ext>
            </a:extLst>
          </p:cNvPr>
          <p:cNvSpPr txBox="1"/>
          <p:nvPr/>
        </p:nvSpPr>
        <p:spPr>
          <a:xfrm>
            <a:off x="1033976" y="4682570"/>
            <a:ext cx="8110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Dyalog + Kafka = True?	https://www.youtube.com/watch?v=3mlGiCjS78Q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BA4A8AA-D365-A419-FC6F-4FB787B07255}"/>
              </a:ext>
            </a:extLst>
          </p:cNvPr>
          <p:cNvSpPr txBox="1">
            <a:spLocks/>
          </p:cNvSpPr>
          <p:nvPr/>
        </p:nvSpPr>
        <p:spPr>
          <a:xfrm>
            <a:off x="1603934" y="3528203"/>
            <a:ext cx="2767487" cy="664125"/>
          </a:xfrm>
          <a:prstGeom prst="rect">
            <a:avLst/>
          </a:prstGeom>
        </p:spPr>
        <p:txBody>
          <a:bodyPr anchor="ctr" anchorCtr="0"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Stefan Kruger</a:t>
            </a:r>
          </a:p>
        </p:txBody>
      </p:sp>
      <p:pic>
        <p:nvPicPr>
          <p:cNvPr id="6" name="Content Placeholder 10">
            <a:extLst>
              <a:ext uri="{FF2B5EF4-FFF2-40B4-BE49-F238E27FC236}">
                <a16:creationId xmlns:a16="http://schemas.microsoft.com/office/drawing/2014/main" id="{5065D4EE-2363-6313-2206-43802F24D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59" y="3280829"/>
            <a:ext cx="1158875" cy="115887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kafka">
            <a:hlinkClick r:id="" action="ppaction://media"/>
            <a:extLst>
              <a:ext uri="{FF2B5EF4-FFF2-40B4-BE49-F238E27FC236}">
                <a16:creationId xmlns:a16="http://schemas.microsoft.com/office/drawing/2014/main" id="{1DD12DC9-C50C-DB50-9F0B-E9B0555C4EA8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6975" y="364546"/>
            <a:ext cx="7630049" cy="4289504"/>
          </a:xfr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931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60)">
                                      <p:cBhvr>
                                        <p:cTn id="6" dur="1220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2E8581-D7B6-1BB9-5AA7-F63986EBFE50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C8DF813-2272-B6B1-F9E4-4CAB129D897B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89B873-C570-2650-C8D8-773B1261B448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26F107-0023-4570-8CE7-393C552F8712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3A5160-8613-C583-8C64-9D6C09EDFE09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04063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8" grpId="0" animBg="1"/>
      <p:bldP spid="9" grpId="0"/>
      <p:bldP spid="12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ED7F00"/>
                </a:solidFill>
                <a:effectLst/>
                <a:uLnTx/>
                <a:uFillTx/>
                <a:latin typeface="Sarabun Regular"/>
                <a:sym typeface="Sarabun Regular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D7F00"/>
              </a:solidFill>
              <a:effectLst/>
              <a:uLnTx/>
              <a:uFillTx/>
              <a:latin typeface="Sarabun Regular"/>
              <a:sym typeface="Sarabun Regular"/>
            </a:endParaRPr>
          </a:p>
        </p:txBody>
      </p:sp>
      <p:sp>
        <p:nvSpPr>
          <p:cNvPr id="117" name="Apache Kafka is a distributed event store and stream-processing platform.…"/>
          <p:cNvSpPr txBox="1"/>
          <p:nvPr/>
        </p:nvSpPr>
        <p:spPr>
          <a:xfrm>
            <a:off x="979286" y="2082800"/>
            <a:ext cx="7521290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APL isn't an island, in order to do our work, we need to talk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to other systems.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...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lang="en-US" kern="0">
                <a:solidFill>
                  <a:srgbClr val="000000"/>
                </a:solidFill>
                <a:latin typeface="Sarabun Regular"/>
                <a:sym typeface="Sarabun Regular"/>
              </a:rPr>
              <a:t>A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nd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 if we can make Dyalog talk to Kafka that would really open up 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opportunities to integrate APL Solutions [into] cloud-based data pipelines.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arabun Regular"/>
              <a:sym typeface="Sarabun Regular"/>
            </a:endParaRPr>
          </a:p>
        </p:txBody>
      </p:sp>
      <p:sp>
        <p:nvSpPr>
          <p:cNvPr id="118" name="“"/>
          <p:cNvSpPr txBox="1"/>
          <p:nvPr/>
        </p:nvSpPr>
        <p:spPr>
          <a:xfrm>
            <a:off x="598082" y="1452139"/>
            <a:ext cx="627026" cy="129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825500">
              <a:defRPr sz="7300">
                <a:solidFill>
                  <a:srgbClr val="000000"/>
                </a:solidFill>
                <a:latin typeface="Sarabun Bold"/>
                <a:ea typeface="Sarabun Bold"/>
                <a:cs typeface="Sarabun Bold"/>
                <a:sym typeface="Sarabun Bold"/>
              </a:defRPr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Bold"/>
                <a:sym typeface="Sarabun Bold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994855397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ED7F00"/>
                </a:solidFill>
                <a:effectLst/>
                <a:uLnTx/>
                <a:uFillTx/>
                <a:latin typeface="Sarabun Regular"/>
                <a:sym typeface="Sarabun Regular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D7F00"/>
              </a:solidFill>
              <a:effectLst/>
              <a:uLnTx/>
              <a:uFillTx/>
              <a:latin typeface="Sarabun Regular"/>
              <a:sym typeface="Sarabun Regular"/>
            </a:endParaRPr>
          </a:p>
        </p:txBody>
      </p:sp>
      <p:sp>
        <p:nvSpPr>
          <p:cNvPr id="117" name="Apache Kafka is a distributed event store and stream-processing platform.…"/>
          <p:cNvSpPr txBox="1"/>
          <p:nvPr/>
        </p:nvSpPr>
        <p:spPr>
          <a:xfrm>
            <a:off x="979286" y="2082800"/>
            <a:ext cx="7445503" cy="977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Apache Kafka is a distributed event store and stream-processing platform. 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It provides a unified, high-throughput, low-latency platform for handling </a:t>
            </a:r>
          </a:p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Regular"/>
                <a:sym typeface="Sarabun Regular"/>
              </a:rPr>
              <a:t>real-time data feeds.</a:t>
            </a:r>
          </a:p>
        </p:txBody>
      </p:sp>
      <p:sp>
        <p:nvSpPr>
          <p:cNvPr id="118" name="“"/>
          <p:cNvSpPr txBox="1"/>
          <p:nvPr/>
        </p:nvSpPr>
        <p:spPr>
          <a:xfrm>
            <a:off x="598082" y="1452139"/>
            <a:ext cx="627026" cy="129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algn="ctr" defTabSz="825500">
              <a:defRPr sz="7300">
                <a:solidFill>
                  <a:srgbClr val="000000"/>
                </a:solidFill>
                <a:latin typeface="Sarabun Bold"/>
                <a:ea typeface="Sarabun Bold"/>
                <a:cs typeface="Sarabun Bold"/>
                <a:sym typeface="Sarabun Bold"/>
              </a:defRPr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rabun Bold"/>
                <a:sym typeface="Sarabun Bold"/>
              </a:rPr>
              <a:t>“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ED7F00"/>
                </a:solidFill>
                <a:effectLst/>
                <a:uLnTx/>
                <a:uFillTx/>
                <a:latin typeface="Sarabun Regular"/>
                <a:sym typeface="Sarabun Regular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D7F00"/>
              </a:solidFill>
              <a:effectLst/>
              <a:uLnTx/>
              <a:uFillTx/>
              <a:latin typeface="Sarabun Regular"/>
              <a:sym typeface="Sarabun Regular"/>
            </a:endParaRPr>
          </a:p>
        </p:txBody>
      </p:sp>
      <p:sp>
        <p:nvSpPr>
          <p:cNvPr id="123" name="It's a message queue"/>
          <p:cNvSpPr txBox="1"/>
          <p:nvPr/>
        </p:nvSpPr>
        <p:spPr>
          <a:xfrm>
            <a:off x="2465501" y="2233929"/>
            <a:ext cx="4212998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/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 Regular"/>
                <a:sym typeface="Sarabun Regular"/>
              </a:rPr>
              <a:t>It's a message queue</a:t>
            </a:r>
          </a:p>
        </p:txBody>
      </p:sp>
      <p:grpSp>
        <p:nvGrpSpPr>
          <p:cNvPr id="126" name="Group"/>
          <p:cNvGrpSpPr/>
          <p:nvPr/>
        </p:nvGrpSpPr>
        <p:grpSpPr>
          <a:xfrm>
            <a:off x="3160894" y="946118"/>
            <a:ext cx="2577232" cy="1597347"/>
            <a:chOff x="0" y="104325"/>
            <a:chExt cx="2577230" cy="1597345"/>
          </a:xfrm>
        </p:grpSpPr>
        <p:sp>
          <p:nvSpPr>
            <p:cNvPr id="124" name="not just"/>
            <p:cNvSpPr txBox="1"/>
            <p:nvPr/>
          </p:nvSpPr>
          <p:spPr>
            <a:xfrm rot="21143588">
              <a:off x="956099" y="104325"/>
              <a:ext cx="1621131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3600"/>
              </a:lvl1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3B475E"/>
                  </a:solidFill>
                  <a:effectLst/>
                  <a:uLnTx/>
                  <a:uFillTx/>
                  <a:latin typeface="Sarabun Regular"/>
                  <a:sym typeface="Sarabun Regular"/>
                </a:rPr>
                <a:t>not just</a:t>
              </a:r>
            </a:p>
          </p:txBody>
        </p:sp>
        <p:sp>
          <p:nvSpPr>
            <p:cNvPr id="127" name="Connection Line"/>
            <p:cNvSpPr/>
            <p:nvPr/>
          </p:nvSpPr>
          <p:spPr>
            <a:xfrm>
              <a:off x="0" y="668251"/>
              <a:ext cx="866028" cy="10334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2481" y="10352"/>
                    <a:pt x="9681" y="3152"/>
                    <a:pt x="21600" y="0"/>
                  </a:cubicBez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round/>
              <a:headEnd type="triangle" w="med" len="med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 Regular"/>
                <a:sym typeface="Sarabun Regular"/>
              </a:endParaRPr>
            </a:p>
          </p:txBody>
        </p:sp>
      </p:grp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So, I gave it to Bjorn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Conga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56A07CA2-4D55-99E2-36D8-04D82AF2C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59" y="3276213"/>
            <a:ext cx="1158875" cy="115887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7D268E-46E7-3F6B-7A8F-3A69BC8D8D30}"/>
              </a:ext>
            </a:extLst>
          </p:cNvPr>
          <p:cNvSpPr txBox="1">
            <a:spLocks/>
          </p:cNvSpPr>
          <p:nvPr/>
        </p:nvSpPr>
        <p:spPr>
          <a:xfrm>
            <a:off x="1603934" y="3528203"/>
            <a:ext cx="2767487" cy="664125"/>
          </a:xfrm>
          <a:prstGeom prst="rect">
            <a:avLst/>
          </a:prstGeom>
        </p:spPr>
        <p:txBody>
          <a:bodyPr anchor="ctr" anchorCtr="0"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Bjørn Christensen</a:t>
            </a:r>
          </a:p>
        </p:txBody>
      </p:sp>
    </p:spTree>
    <p:extLst>
      <p:ext uri="{BB962C8B-B14F-4D97-AF65-F5344CB8AC3E}">
        <p14:creationId xmlns:p14="http://schemas.microsoft.com/office/powerpoint/2010/main" val="30530325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So, I gave it to Bjorn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Conga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Close outline">
            <a:extLst>
              <a:ext uri="{FF2B5EF4-FFF2-40B4-BE49-F238E27FC236}">
                <a16:creationId xmlns:a16="http://schemas.microsoft.com/office/drawing/2014/main" id="{00DF5862-EAAD-5FC7-FAC9-D6A4297E2D9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4799" y="2114550"/>
            <a:ext cx="914400" cy="914400"/>
          </a:xfrm>
        </p:spPr>
      </p:pic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56A07CA2-4D55-99E2-36D8-04D82AF2C0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59" y="3276213"/>
            <a:ext cx="1158875" cy="115887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7D268E-46E7-3F6B-7A8F-3A69BC8D8D30}"/>
              </a:ext>
            </a:extLst>
          </p:cNvPr>
          <p:cNvSpPr txBox="1">
            <a:spLocks/>
          </p:cNvSpPr>
          <p:nvPr/>
        </p:nvSpPr>
        <p:spPr>
          <a:xfrm>
            <a:off x="1603934" y="3528203"/>
            <a:ext cx="2767487" cy="664125"/>
          </a:xfrm>
          <a:prstGeom prst="rect">
            <a:avLst/>
          </a:prstGeom>
        </p:spPr>
        <p:txBody>
          <a:bodyPr anchor="ctr" anchorCtr="0"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Bjørn Christensen</a:t>
            </a:r>
          </a:p>
        </p:txBody>
      </p:sp>
    </p:spTree>
    <p:extLst>
      <p:ext uri="{BB962C8B-B14F-4D97-AF65-F5344CB8AC3E}">
        <p14:creationId xmlns:p14="http://schemas.microsoft.com/office/powerpoint/2010/main" val="39449896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So, I gave it to Bjorn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Kafka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56A07CA2-4D55-99E2-36D8-04D82AF2C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059" y="3276213"/>
            <a:ext cx="1158875" cy="115887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7D268E-46E7-3F6B-7A8F-3A69BC8D8D30}"/>
              </a:ext>
            </a:extLst>
          </p:cNvPr>
          <p:cNvSpPr txBox="1">
            <a:spLocks/>
          </p:cNvSpPr>
          <p:nvPr/>
        </p:nvSpPr>
        <p:spPr>
          <a:xfrm>
            <a:off x="1603934" y="3528203"/>
            <a:ext cx="2767487" cy="664125"/>
          </a:xfrm>
          <a:prstGeom prst="rect">
            <a:avLst/>
          </a:prstGeom>
        </p:spPr>
        <p:txBody>
          <a:bodyPr anchor="ctr" anchorCtr="0"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Bjørn Christensen</a:t>
            </a:r>
          </a:p>
        </p:txBody>
      </p:sp>
    </p:spTree>
    <p:extLst>
      <p:ext uri="{BB962C8B-B14F-4D97-AF65-F5344CB8AC3E}">
        <p14:creationId xmlns:p14="http://schemas.microsoft.com/office/powerpoint/2010/main" val="30077411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AF9F-92FC-67E4-58D5-E2DCEECF1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D8E5-E10A-FB42-479D-D143DD6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2316126"/>
            <a:ext cx="8528373" cy="511248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Demo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ADA5B-5493-4B73-AB31-C0CB50BD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090BFB-0CA0-E4F3-E35C-91CDE47378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135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E0C45-4ADB-F5D4-EC56-811C0CEC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⎕WC Plugins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9ABDC-7294-AF44-0065-B3F16762C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Easy (</a:t>
            </a:r>
            <a:r>
              <a:rPr lang="en-GB" err="1"/>
              <a:t>ish</a:t>
            </a:r>
            <a:r>
              <a:rPr lang="en-GB"/>
              <a:t>) to write	</a:t>
            </a:r>
          </a:p>
          <a:p>
            <a:pPr lvl="1"/>
            <a:r>
              <a:rPr lang="en-GB"/>
              <a:t>(I mean, let's not kid ourselves)</a:t>
            </a:r>
          </a:p>
          <a:p>
            <a:pPr lvl="1"/>
            <a:r>
              <a:rPr lang="en-GB"/>
              <a:t>*No* workspace footprint</a:t>
            </a:r>
          </a:p>
          <a:p>
            <a:pPr lvl="1"/>
            <a:r>
              <a:rPr lang="en-GB"/>
              <a:t>No nasty ⎕NA calls</a:t>
            </a:r>
          </a:p>
          <a:p>
            <a:r>
              <a:rPr lang="en-GB"/>
              <a:t>Fits in with the existing GUI</a:t>
            </a:r>
          </a:p>
          <a:p>
            <a:pPr lvl="1"/>
            <a:r>
              <a:rPr lang="en-GB"/>
              <a:t>But doesn’t need it</a:t>
            </a:r>
          </a:p>
          <a:p>
            <a:r>
              <a:rPr lang="en-GB"/>
              <a:t>You can write a plugin for any platform</a:t>
            </a:r>
          </a:p>
          <a:p>
            <a:pPr lvl="2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57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E0C45-4ADB-F5D4-EC56-811C0CEC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⎕WC Plugins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9ABDC-7294-AF44-0065-B3F16762C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Other considerations</a:t>
            </a:r>
          </a:p>
          <a:p>
            <a:pPr lvl="1"/>
            <a:r>
              <a:rPr lang="en-GB"/>
              <a:t>Lifecycle </a:t>
            </a:r>
          </a:p>
          <a:p>
            <a:pPr lvl="2"/>
            <a:r>
              <a:rPr lang="en-GB"/>
              <a:t>Create/Destroy</a:t>
            </a:r>
          </a:p>
          <a:p>
            <a:pPr lvl="3"/>
            <a:r>
              <a:rPr lang="en-GB"/>
              <a:t>It's there, we didn’t talk about it</a:t>
            </a:r>
          </a:p>
          <a:p>
            <a:pPr lvl="2"/>
            <a:r>
              <a:rPr lang="en-GB"/>
              <a:t>State management</a:t>
            </a:r>
          </a:p>
          <a:p>
            <a:pPr lvl="3"/>
            <a:r>
              <a:rPr lang="en-GB"/>
              <a:t>It's there, we didn’t talk about it</a:t>
            </a:r>
          </a:p>
          <a:p>
            <a:pPr lvl="2"/>
            <a:r>
              <a:rPr lang="en-GB"/>
              <a:t>Serialize/Deserialize e.g. on )SAVE and )LOAD</a:t>
            </a:r>
          </a:p>
        </p:txBody>
      </p:sp>
    </p:spTree>
    <p:extLst>
      <p:ext uri="{BB962C8B-B14F-4D97-AF65-F5344CB8AC3E}">
        <p14:creationId xmlns:p14="http://schemas.microsoft.com/office/powerpoint/2010/main" val="133060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6CBCA-7128-585F-0840-8E8183448E95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B9026EC-0809-B817-08AC-654D36C0F869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5D53F-01DA-4BD5-2C0F-984FD05109CD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5959B8-5C4A-91DC-7FA4-35822AE16361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AF6A28D-7423-07A7-5BCB-1ECE3392CAB6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80D394-4841-FCD6-11DE-D482C2FD4715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09862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6FCAA4-8F4D-7E09-6170-5233603EC78C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22BBB2B-2683-DA95-51B1-2390F5C1E8D9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70524F-0F55-5D7D-B701-6FB3DDF50BB9}"/>
                </a:ext>
              </a:extLst>
            </p:cNvPr>
            <p:cNvSpPr txBox="1"/>
            <p:nvPr/>
          </p:nvSpPr>
          <p:spPr>
            <a:xfrm>
              <a:off x="4929408" y="546779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0D403B3-2833-E94D-4F0E-B755628BB437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242493-B145-B999-5890-79051E20FCDF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8F5BA45-815A-3F53-F619-69728F7FB2C4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431169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A2C581-9B03-CCFF-0AF0-8FA054BF6759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7A285D-F60A-3CEE-9162-65ABD173962E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1D7B4-33C1-1675-4EE4-D9A831BB4104}"/>
                </a:ext>
              </a:extLst>
            </p:cNvPr>
            <p:cNvSpPr txBox="1"/>
            <p:nvPr/>
          </p:nvSpPr>
          <p:spPr>
            <a:xfrm>
              <a:off x="4929408" y="546779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E2F3295-ED76-B076-D7CA-1B7835B31593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20DDF3-7B60-96A5-D740-A02071197907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6650944-F27D-64EE-1CDF-879860E6BC91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56AEE8-7BE1-6333-B174-6B32BA3DBF4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033718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006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A2C581-9B03-CCFF-0AF0-8FA054BF6759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7A285D-F60A-3CEE-9162-65ABD173962E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1D7B4-33C1-1675-4EE4-D9A831BB4104}"/>
                </a:ext>
              </a:extLst>
            </p:cNvPr>
            <p:cNvSpPr txBox="1"/>
            <p:nvPr/>
          </p:nvSpPr>
          <p:spPr>
            <a:xfrm>
              <a:off x="4929408" y="546779"/>
              <a:ext cx="1936504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E2F3295-ED76-B076-D7CA-1B7835B31593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20DDF3-7B60-96A5-D740-A02071197907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6650944-F27D-64EE-1CDF-879860E6BC91}"/>
              </a:ext>
            </a:extLst>
          </p:cNvPr>
          <p:cNvSpPr txBox="1"/>
          <p:nvPr/>
        </p:nvSpPr>
        <p:spPr>
          <a:xfrm>
            <a:off x="4224395" y="119603"/>
            <a:ext cx="2641517" cy="300082"/>
          </a:xfrm>
          <a:prstGeom prst="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350">
                <a:solidFill>
                  <a:srgbClr val="FF0000"/>
                </a:solidFill>
              </a:rPr>
              <a:t>New version of </a:t>
            </a:r>
            <a:r>
              <a:rPr lang="en-GB" sz="1350" err="1">
                <a:solidFill>
                  <a:srgbClr val="FF0000"/>
                </a:solidFill>
              </a:rPr>
              <a:t>CEF+Chromium</a:t>
            </a:r>
            <a:endParaRPr lang="en-GB" sz="1350">
              <a:solidFill>
                <a:srgbClr val="FF0000"/>
              </a:solidFill>
            </a:endParaRP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84763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38B1B0-FB97-9929-A7E8-5E3CA3ED8AE3}"/>
              </a:ext>
            </a:extLst>
          </p:cNvPr>
          <p:cNvSpPr/>
          <p:nvPr/>
        </p:nvSpPr>
        <p:spPr>
          <a:xfrm>
            <a:off x="624046" y="539539"/>
            <a:ext cx="2315590" cy="37751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51FB40-4362-9233-F364-862482F39DF4}"/>
              </a:ext>
            </a:extLst>
          </p:cNvPr>
          <p:cNvSpPr/>
          <p:nvPr/>
        </p:nvSpPr>
        <p:spPr>
          <a:xfrm>
            <a:off x="3129177" y="1862891"/>
            <a:ext cx="161068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D7094-8C2E-85A2-1A6B-C66D696A5E8D}"/>
              </a:ext>
            </a:extLst>
          </p:cNvPr>
          <p:cNvSpPr txBox="1"/>
          <p:nvPr/>
        </p:nvSpPr>
        <p:spPr>
          <a:xfrm>
            <a:off x="624046" y="539539"/>
            <a:ext cx="1261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Interpreter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3C570-9635-FC7E-99E7-347913FE8EAC}"/>
              </a:ext>
            </a:extLst>
          </p:cNvPr>
          <p:cNvSpPr txBox="1"/>
          <p:nvPr/>
        </p:nvSpPr>
        <p:spPr>
          <a:xfrm>
            <a:off x="3139213" y="1862890"/>
            <a:ext cx="16106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/>
              <a:t>HTMLRenderer.dll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40347C-77B9-64F8-56BA-E223FBCEAFC5}"/>
              </a:ext>
            </a:extLst>
          </p:cNvPr>
          <p:cNvSpPr/>
          <p:nvPr/>
        </p:nvSpPr>
        <p:spPr>
          <a:xfrm>
            <a:off x="1114426" y="1861263"/>
            <a:ext cx="1579109" cy="11284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415F0-9CE5-4580-9166-AA5416675988}"/>
              </a:ext>
            </a:extLst>
          </p:cNvPr>
          <p:cNvSpPr txBox="1"/>
          <p:nvPr/>
        </p:nvSpPr>
        <p:spPr>
          <a:xfrm>
            <a:off x="1282697" y="2286981"/>
            <a:ext cx="8556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/>
              <a:t>⎕W_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BB63BEDE-3A8D-AAEA-963F-6889455CADFB}"/>
              </a:ext>
            </a:extLst>
          </p:cNvPr>
          <p:cNvSpPr/>
          <p:nvPr/>
        </p:nvSpPr>
        <p:spPr>
          <a:xfrm>
            <a:off x="2440107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3F58D-A91B-9C5F-A086-2FD950DC3155}"/>
              </a:ext>
            </a:extLst>
          </p:cNvPr>
          <p:cNvGrpSpPr/>
          <p:nvPr/>
        </p:nvGrpSpPr>
        <p:grpSpPr>
          <a:xfrm>
            <a:off x="4929408" y="539539"/>
            <a:ext cx="3590546" cy="3775142"/>
            <a:chOff x="4929408" y="539539"/>
            <a:chExt cx="3590546" cy="377514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8DCC9F4-2595-E666-18DB-15BA4C7CAEA2}"/>
                </a:ext>
              </a:extLst>
            </p:cNvPr>
            <p:cNvSpPr/>
            <p:nvPr/>
          </p:nvSpPr>
          <p:spPr>
            <a:xfrm>
              <a:off x="4929408" y="539539"/>
              <a:ext cx="1936504" cy="3775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3BD941-B1BD-63BF-75FE-E0C0A338A6A2}"/>
                </a:ext>
              </a:extLst>
            </p:cNvPr>
            <p:cNvSpPr txBox="1"/>
            <p:nvPr/>
          </p:nvSpPr>
          <p:spPr>
            <a:xfrm>
              <a:off x="4929408" y="548577"/>
              <a:ext cx="193650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CEF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0353A4-5E47-643D-5A1D-9862E26E99C4}"/>
                </a:ext>
              </a:extLst>
            </p:cNvPr>
            <p:cNvSpPr/>
            <p:nvPr/>
          </p:nvSpPr>
          <p:spPr>
            <a:xfrm>
              <a:off x="6865912" y="1406526"/>
              <a:ext cx="1654042" cy="290815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133B7F-05E2-86CE-7AFC-28849831983D}"/>
                </a:ext>
              </a:extLst>
            </p:cNvPr>
            <p:cNvSpPr txBox="1"/>
            <p:nvPr/>
          </p:nvSpPr>
          <p:spPr>
            <a:xfrm>
              <a:off x="6865912" y="1406526"/>
              <a:ext cx="165404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/>
                <a:t>Chromium</a:t>
              </a:r>
            </a:p>
          </p:txBody>
        </p:sp>
      </p:grp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7169B180-5274-E865-9F14-57B6DB41F961}"/>
              </a:ext>
            </a:extLst>
          </p:cNvPr>
          <p:cNvSpPr/>
          <p:nvPr/>
        </p:nvSpPr>
        <p:spPr>
          <a:xfrm>
            <a:off x="4410302" y="2353040"/>
            <a:ext cx="876073" cy="16242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543674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3B475E"/>
      </a:dk1>
      <a:lt1>
        <a:srgbClr val="FFFFFF"/>
      </a:lt1>
      <a:dk2>
        <a:srgbClr val="A7A7A7"/>
      </a:dk2>
      <a:lt2>
        <a:srgbClr val="535353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arabun Regular"/>
        <a:ea typeface="Sarabun Regular"/>
        <a:cs typeface="Sarabun Regula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B475E"/>
            </a:solidFill>
            <a:effectLst/>
            <a:uFillTx/>
            <a:latin typeface="+mn-lt"/>
            <a:ea typeface="+mn-ea"/>
            <a:cs typeface="+mn-cs"/>
            <a:sym typeface="Sarabun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B475E"/>
            </a:solidFill>
            <a:effectLst/>
            <a:uFillTx/>
            <a:latin typeface="+mn-lt"/>
            <a:ea typeface="+mn-ea"/>
            <a:cs typeface="+mn-cs"/>
            <a:sym typeface="Sarabun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585</Words>
  <Application>Microsoft Office PowerPoint</Application>
  <PresentationFormat>On-screen Show (16:9)</PresentationFormat>
  <Paragraphs>157</Paragraphs>
  <Slides>48</Slides>
  <Notes>4</Notes>
  <HiddenSlides>6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Sarabun Bold</vt:lpstr>
      <vt:lpstr>Calibri</vt:lpstr>
      <vt:lpstr>Wingdings</vt:lpstr>
      <vt:lpstr>Wingdings 2</vt:lpstr>
      <vt:lpstr>APL385 Unicode</vt:lpstr>
      <vt:lpstr>Courier New</vt:lpstr>
      <vt:lpstr>Arial</vt:lpstr>
      <vt:lpstr>Sarabun</vt:lpstr>
      <vt:lpstr>Sarabun Regular</vt:lpstr>
      <vt:lpstr>Office Theme</vt:lpstr>
      <vt:lpstr>1_Office Theme</vt:lpstr>
      <vt:lpstr>WC Plugins</vt:lpstr>
      <vt:lpstr>⎕WC Plugins</vt:lpstr>
      <vt:lpstr>⎕WC Plugins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System Power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So, I gave it to Bjorn</vt:lpstr>
      <vt:lpstr>Something about Kafka</vt:lpstr>
      <vt:lpstr>PowerPoint Presentation</vt:lpstr>
      <vt:lpstr>PowerPoint Presentation</vt:lpstr>
      <vt:lpstr>PowerPoint Presentation</vt:lpstr>
      <vt:lpstr>PowerPoint Presentation</vt:lpstr>
      <vt:lpstr>So, I gave it to Bjorn</vt:lpstr>
      <vt:lpstr>So, I gave it to Bjorn</vt:lpstr>
      <vt:lpstr>So, I gave it to Bjorn</vt:lpstr>
      <vt:lpstr>PowerPoint Presentation</vt:lpstr>
      <vt:lpstr>⎕WC Plugins</vt:lpstr>
      <vt:lpstr>⎕WC Plugins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</cp:revision>
  <dcterms:created xsi:type="dcterms:W3CDTF">2019-07-25T11:46:05Z</dcterms:created>
  <dcterms:modified xsi:type="dcterms:W3CDTF">2024-09-30T10:58:39Z</dcterms:modified>
</cp:coreProperties>
</file>