
<file path=[Content_Types].xml><?xml version="1.0" encoding="utf-8"?>
<Types xmlns="http://schemas.openxmlformats.org/package/2006/content-types">
  <Default Extension="mkv" ContentType="video/unknown"/>
  <Default Extension="mp4" ContentType="video/unknown"/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notesSlides/notesSlide2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2.xml" ContentType="application/vnd.openxmlformats-officedocument.presentationml.notesSlide+xml"/>
  <Override PartName="/ppt/slides/slide26.xml" ContentType="application/vnd.openxmlformats-officedocument.presentationml.slide+xml"/>
  <Override PartName="/ppt/slides/slide23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21.xml" ContentType="application/vnd.openxmlformats-officedocument.presentationml.slide+xml"/>
  <Override PartName="/ppt/slides/slide7.xml" ContentType="application/vnd.openxmlformats-officedocument.presentationml.slide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slideLayouts/slideLayout28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27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Slides/notesSlide4.xml" ContentType="application/vnd.openxmlformats-officedocument.presentationml.notesSlide+xml"/>
  <Override PartName="/ppt/slideLayouts/slideLayout2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5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22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Masters/slideMaster27.xml" ContentType="application/vnd.openxmlformats-officedocument.presentationml.slideMaster+xml"/>
  <Override PartName="/ppt/slideMasters/slideMaster26.xml" ContentType="application/vnd.openxmlformats-officedocument.presentationml.slideMaster+xml"/>
  <Override PartName="/ppt/notesSlides/notesSlide1.xml" ContentType="application/vnd.openxmlformats-officedocument.presentationml.notesSlide+xml"/>
  <Override PartName="/ppt/slideMasters/slideMaster21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8.xml" ContentType="application/vnd.openxmlformats-officedocument.presentationml.slideMaster+xml"/>
  <Override PartName="/ppt/slideLayouts/slideLayout21.xml" ContentType="application/vnd.openxmlformats-officedocument.presentationml.slideLayout+xml"/>
  <Override PartName="/ppt/slideMasters/slideMaster17.xml" ContentType="application/vnd.openxmlformats-officedocument.presentationml.slideMaster+xml"/>
  <Override PartName="/ppt/slideMasters/slideMaster15.xml" ContentType="application/vnd.openxmlformats-officedocument.presentationml.slideMaster+xml"/>
  <Override PartName="/ppt/notesSlides/notesSlide11.xml" ContentType="application/vnd.openxmlformats-officedocument.presentationml.notesSlide+xml"/>
  <Override PartName="/ppt/slideMasters/slideMaster16.xml" ContentType="application/vnd.openxmlformats-officedocument.presentationml.slideMaster+xml"/>
  <Override PartName="/ppt/slideLayouts/slideLayout26.xml" ContentType="application/vnd.openxmlformats-officedocument.presentationml.slideLayout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Layouts/slideLayout25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12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Layouts/slideLayout16.xml" ContentType="application/vnd.openxmlformats-officedocument.presentationml.slideLayout+xml"/>
  <Override PartName="/ppt/slides/slide2.xml" ContentType="application/vnd.openxmlformats-officedocument.presentationml.slide+xml"/>
  <Override PartName="/ppt/theme/theme30.xml" ContentType="application/vnd.openxmlformats-officedocument.theme+xml"/>
  <Override PartName="/ppt/slideMasters/slideMaster24.xml" ContentType="application/vnd.openxmlformats-officedocument.presentationml.slideMaster+xml"/>
  <Override PartName="/ppt/theme/theme29.xml" ContentType="application/vnd.openxmlformats-officedocument.theme+xml"/>
  <Override PartName="/ppt/slideMasters/slideMaster14.xml" ContentType="application/vnd.openxmlformats-officedocument.presentationml.slideMaster+xml"/>
  <Override PartName="/ppt/theme/theme28.xml" ContentType="application/vnd.openxmlformats-officedocument.theme+xml"/>
  <Override PartName="/ppt/theme/theme27.xml" ContentType="application/vnd.openxmlformats-officedocument.theme+xml"/>
  <Override PartName="/ppt/theme/theme23.xml" ContentType="application/vnd.openxmlformats-officedocument.theme+xml"/>
  <Override PartName="/ppt/theme/theme19.xml" ContentType="application/vnd.openxmlformats-officedocument.theme+xml"/>
  <Override PartName="/ppt/slideLayouts/slideLayout8.xml" ContentType="application/vnd.openxmlformats-officedocument.presentationml.slideLayout+xml"/>
  <Override PartName="/ppt/theme/theme18.xml" ContentType="application/vnd.openxmlformats-officedocument.theme+xml"/>
  <Override PartName="/ppt/theme/theme24.xml" ContentType="application/vnd.openxmlformats-officedocument.theme+xml"/>
  <Override PartName="/ppt/slideMasters/slideMaster12.xml" ContentType="application/vnd.openxmlformats-officedocument.presentationml.slideMaster+xml"/>
  <Override PartName="/ppt/slides/slide5.xml" ContentType="application/vnd.openxmlformats-officedocument.presentationml.slide+xml"/>
  <Override PartName="/ppt/theme/theme21.xml" ContentType="application/vnd.openxmlformats-officedocument.theme+xml"/>
  <Override PartName="/ppt/theme/theme17.xml" ContentType="application/vnd.openxmlformats-officedocument.theme+xml"/>
  <Override PartName="/ppt/slideLayouts/slideLayout2.xml" ContentType="application/vnd.openxmlformats-officedocument.presentationml.slideLayout+xml"/>
  <Override PartName="/ppt/theme/theme13.xml" ContentType="application/vnd.openxmlformats-officedocument.theme+xml"/>
  <Override PartName="/ppt/notesSlides/notesSlide15.xml" ContentType="application/vnd.openxmlformats-officedocument.presentationml.notesSlide+xml"/>
  <Override PartName="/ppt/slideMasters/slideMaster20.xml" ContentType="application/vnd.openxmlformats-officedocument.presentationml.slideMaster+xml"/>
  <Override PartName="/ppt/slides/slide8.xml" ContentType="application/vnd.openxmlformats-officedocument.presentationml.slide+xml"/>
  <Override PartName="/ppt/theme/theme11.xml" ContentType="application/vnd.openxmlformats-officedocument.theme+xml"/>
  <Override PartName="/ppt/theme/theme10.xml" ContentType="application/vnd.openxmlformats-officedocument.theme+xml"/>
  <Override PartName="/ppt/theme/theme16.xml" ContentType="application/vnd.openxmlformats-officedocument.theme+xml"/>
  <Override PartName="/ppt/theme/theme5.xml" ContentType="application/vnd.openxmlformats-officedocument.theme+xml"/>
  <Override PartName="/ppt/slideMasters/slideMaster22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23.xml" ContentType="application/vnd.openxmlformats-officedocument.presentationml.slideMaster+xml"/>
  <Override PartName="/ppt/theme/theme4.xml" ContentType="application/vnd.openxmlformats-officedocument.theme+xml"/>
  <Override PartName="/ppt/theme/theme6.xml" ContentType="application/vnd.openxmlformats-officedocument.theme+xml"/>
  <Override PartName="/ppt/slideMasters/slideMaster4.xml" ContentType="application/vnd.openxmlformats-officedocument.presentationml.slideMaster+xml"/>
  <Override PartName="/ppt/slides/slide22.xml" ContentType="application/vnd.openxmlformats-officedocument.presentationml.slide+xml"/>
  <Override PartName="/ppt/theme/theme3.xml" ContentType="application/vnd.openxmlformats-officedocument.theme+xml"/>
  <Override PartName="/ppt/slideMasters/slideMaster13.xml" ContentType="application/vnd.openxmlformats-officedocument.presentationml.slideMaster+xml"/>
  <Override PartName="/ppt/slideLayouts/slideLayout15.xml" ContentType="application/vnd.openxmlformats-officedocument.presentationml.slideLayout+xml"/>
  <Override PartName="/ppt/notesSlides/notesSlide23.xml" ContentType="application/vnd.openxmlformats-officedocument.presentationml.notesSlide+xml"/>
  <Override PartName="/ppt/theme/theme2.xml" ContentType="application/vnd.openxmlformats-officedocument.theme+xml"/>
  <Override PartName="/ppt/theme/theme14.xml" ContentType="application/vnd.openxmlformats-officedocument.theme+xml"/>
  <Override PartName="/ppt/slides/slide15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9.xml" ContentType="application/vnd.openxmlformats-officedocument.theme+xml"/>
  <Override PartName="/ppt/theme/theme12.xml" ContentType="application/vnd.openxmlformats-officedocument.theme+xml"/>
  <Override PartName="/docProps/custom.xml" ContentType="application/vnd.openxmlformats-officedocument.custom-properties+xml"/>
  <Override PartName="/ppt/slides/slide6.xml" ContentType="application/vnd.openxmlformats-officedocument.presentationml.slide+xml"/>
  <Override PartName="/ppt/theme/theme7.xml" ContentType="application/vnd.openxmlformats-officedocument.theme+xml"/>
  <Override PartName="/ppt/slides/slide24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7.xml" ContentType="application/vnd.openxmlformats-officedocument.presentationml.notesSlide+xml"/>
  <Override PartName="/ppt/theme/theme22.xml" ContentType="application/vnd.openxmlformats-officedocument.theme+xml"/>
  <Override PartName="/ppt/theme/theme26.xml" ContentType="application/vnd.openxmlformats-officedocument.theme+xml"/>
  <Override PartName="/ppt/tableStyles.xml" ContentType="application/vnd.openxmlformats-officedocument.presentationml.tableStyles+xml"/>
  <Override PartName="/ppt/theme/theme20.xml" ContentType="application/vnd.openxmlformats-officedocument.them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notesSlides/notesSlide24.xml" ContentType="application/vnd.openxmlformats-officedocument.presentationml.notesSlide+xml"/>
  <Override PartName="/ppt/slideMasters/slideMaster3.xml" ContentType="application/vnd.openxmlformats-officedocument.presentationml.slideMaster+xml"/>
  <Override PartName="/ppt/notesSlides/notesSlide3.xml" ContentType="application/vnd.openxmlformats-officedocument.presentationml.notesSlide+xml"/>
  <Override PartName="/ppt/theme/theme25.xml" ContentType="application/vnd.openxmlformats-officedocument.them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8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Slides/notesSlide21.xml" ContentType="application/vnd.openxmlformats-officedocument.presentationml.notesSlide+xml"/>
  <Override PartName="/ppt/theme/theme15.xml" ContentType="application/vnd.openxmlformats-officedocument.theme+xml"/>
  <Override PartName="/ppt/theme/theme8.xml" ContentType="application/vnd.openxmlformats-officedocument.theme+xml"/>
  <Override PartName="/ppt/slideLayouts/slideLayout29.xml" ContentType="application/vnd.openxmlformats-officedocument.presentationml.slideLayout+xml"/>
  <Override PartName="/ppt/slideMasters/slideMaster25.xml" ContentType="application/vnd.openxmlformats-officedocument.presentationml.slideMaster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  <p:sldMasterId id="2147483658" r:id="rId6"/>
    <p:sldMasterId id="2147483660" r:id="rId7"/>
    <p:sldMasterId id="2147483662" r:id="rId8"/>
    <p:sldMasterId id="2147483664" r:id="rId9"/>
    <p:sldMasterId id="2147483666" r:id="rId10"/>
    <p:sldMasterId id="2147483668" r:id="rId11"/>
    <p:sldMasterId id="2147483670" r:id="rId12"/>
    <p:sldMasterId id="2147483672" r:id="rId13"/>
    <p:sldMasterId id="2147483674" r:id="rId14"/>
    <p:sldMasterId id="2147483676" r:id="rId15"/>
    <p:sldMasterId id="2147483678" r:id="rId16"/>
    <p:sldMasterId id="2147483680" r:id="rId17"/>
    <p:sldMasterId id="2147483682" r:id="rId18"/>
    <p:sldMasterId id="2147483684" r:id="rId19"/>
    <p:sldMasterId id="2147483686" r:id="rId20"/>
    <p:sldMasterId id="2147483688" r:id="rId21"/>
    <p:sldMasterId id="2147483690" r:id="rId22"/>
    <p:sldMasterId id="2147483692" r:id="rId23"/>
    <p:sldMasterId id="2147483694" r:id="rId24"/>
    <p:sldMasterId id="2147483696" r:id="rId25"/>
    <p:sldMasterId id="2147483698" r:id="rId26"/>
    <p:sldMasterId id="2147483700" r:id="rId27"/>
    <p:sldMasterId id="2147483702" r:id="rId28"/>
    <p:sldMasterId id="2147483704" r:id="rId29"/>
  </p:sldMasterIdLst>
  <p:notesMasterIdLst>
    <p:notesMasterId r:id="rId86"/>
  </p:notesMasterIdLst>
  <p:sldIdLst>
    <p:sldId id="256" r:id="rId60"/>
    <p:sldId id="257" r:id="rId61"/>
    <p:sldId id="258" r:id="rId62"/>
    <p:sldId id="259" r:id="rId63"/>
    <p:sldId id="260" r:id="rId64"/>
    <p:sldId id="261" r:id="rId65"/>
    <p:sldId id="262" r:id="rId66"/>
    <p:sldId id="263" r:id="rId67"/>
    <p:sldId id="264" r:id="rId68"/>
    <p:sldId id="265" r:id="rId69"/>
    <p:sldId id="266" r:id="rId70"/>
    <p:sldId id="267" r:id="rId71"/>
    <p:sldId id="268" r:id="rId72"/>
    <p:sldId id="269" r:id="rId73"/>
    <p:sldId id="270" r:id="rId74"/>
    <p:sldId id="271" r:id="rId75"/>
    <p:sldId id="272" r:id="rId76"/>
    <p:sldId id="273" r:id="rId77"/>
    <p:sldId id="274" r:id="rId78"/>
    <p:sldId id="275" r:id="rId79"/>
    <p:sldId id="276" r:id="rId80"/>
    <p:sldId id="277" r:id="rId81"/>
    <p:sldId id="278" r:id="rId82"/>
    <p:sldId id="279" r:id="rId83"/>
    <p:sldId id="280" r:id="rId84"/>
    <p:sldId id="281" r:id="rId85"/>
  </p:sldIdLst>
  <p:sldSz cx="9144000" cy="51435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 varScale="1">
        <p:scale>
          <a:sx n="0" d="6"/>
          <a:sy n="0" d="2"/>
        </p:scale>
        <p:origin x="1241472896" y="0"/>
      </p:cViewPr>
      <p:guideLst>
        <p:guide pos="2880"/>
        <p:guide pos="1620" orient="horz"/>
      </p:guideLst>
    </p:cSldViewPr>
  </p:slideViewPr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9" Type="http://schemas.openxmlformats.org/officeDocument/2006/relationships/slideMaster" Target="slideMasters/slideMaster9.xml"/><Relationship Id="rId10" Type="http://schemas.openxmlformats.org/officeDocument/2006/relationships/slideMaster" Target="slideMasters/slideMaster10.xml"/><Relationship Id="rId11" Type="http://schemas.openxmlformats.org/officeDocument/2006/relationships/slideMaster" Target="slideMasters/slideMaster11.xml"/><Relationship Id="rId12" Type="http://schemas.openxmlformats.org/officeDocument/2006/relationships/slideMaster" Target="slideMasters/slideMaster12.xml"/><Relationship Id="rId13" Type="http://schemas.openxmlformats.org/officeDocument/2006/relationships/slideMaster" Target="slideMasters/slideMaster13.xml"/><Relationship Id="rId14" Type="http://schemas.openxmlformats.org/officeDocument/2006/relationships/slideMaster" Target="slideMasters/slideMaster14.xml"/><Relationship Id="rId15" Type="http://schemas.openxmlformats.org/officeDocument/2006/relationships/slideMaster" Target="slideMasters/slideMaster15.xml"/><Relationship Id="rId16" Type="http://schemas.openxmlformats.org/officeDocument/2006/relationships/slideMaster" Target="slideMasters/slideMaster16.xml"/><Relationship Id="rId17" Type="http://schemas.openxmlformats.org/officeDocument/2006/relationships/slideMaster" Target="slideMasters/slideMaster17.xml"/><Relationship Id="rId18" Type="http://schemas.openxmlformats.org/officeDocument/2006/relationships/slideMaster" Target="slideMasters/slideMaster18.xml"/><Relationship Id="rId19" Type="http://schemas.openxmlformats.org/officeDocument/2006/relationships/slideMaster" Target="slideMasters/slideMaster19.xml"/><Relationship Id="rId20" Type="http://schemas.openxmlformats.org/officeDocument/2006/relationships/slideMaster" Target="slideMasters/slideMaster20.xml"/><Relationship Id="rId21" Type="http://schemas.openxmlformats.org/officeDocument/2006/relationships/slideMaster" Target="slideMasters/slideMaster21.xml"/><Relationship Id="rId22" Type="http://schemas.openxmlformats.org/officeDocument/2006/relationships/slideMaster" Target="slideMasters/slideMaster22.xml"/><Relationship Id="rId23" Type="http://schemas.openxmlformats.org/officeDocument/2006/relationships/slideMaster" Target="slideMasters/slideMaster23.xml"/><Relationship Id="rId24" Type="http://schemas.openxmlformats.org/officeDocument/2006/relationships/slideMaster" Target="slideMasters/slideMaster24.xml"/><Relationship Id="rId25" Type="http://schemas.openxmlformats.org/officeDocument/2006/relationships/slideMaster" Target="slideMasters/slideMaster25.xml"/><Relationship Id="rId26" Type="http://schemas.openxmlformats.org/officeDocument/2006/relationships/slideMaster" Target="slideMasters/slideMaster26.xml"/><Relationship Id="rId27" Type="http://schemas.openxmlformats.org/officeDocument/2006/relationships/slideMaster" Target="slideMasters/slideMaster27.xml"/><Relationship Id="rId28" Type="http://schemas.openxmlformats.org/officeDocument/2006/relationships/slideMaster" Target="slideMasters/slideMaster28.xml"/><Relationship Id="rId29" Type="http://schemas.openxmlformats.org/officeDocument/2006/relationships/slideMaster" Target="slideMasters/slideMaster29.xml"/><Relationship Id="rId30" Type="http://schemas.openxmlformats.org/officeDocument/2006/relationships/theme" Target="theme/theme1.xml"/><Relationship Id="rId31" Type="http://schemas.openxmlformats.org/officeDocument/2006/relationships/theme" Target="theme/theme2.xml"/><Relationship Id="rId32" Type="http://schemas.openxmlformats.org/officeDocument/2006/relationships/theme" Target="theme/theme3.xml"/><Relationship Id="rId33" Type="http://schemas.openxmlformats.org/officeDocument/2006/relationships/theme" Target="theme/theme4.xml"/><Relationship Id="rId34" Type="http://schemas.openxmlformats.org/officeDocument/2006/relationships/theme" Target="theme/theme5.xml"/><Relationship Id="rId35" Type="http://schemas.openxmlformats.org/officeDocument/2006/relationships/theme" Target="theme/theme6.xml"/><Relationship Id="rId36" Type="http://schemas.openxmlformats.org/officeDocument/2006/relationships/theme" Target="theme/theme7.xml"/><Relationship Id="rId37" Type="http://schemas.openxmlformats.org/officeDocument/2006/relationships/theme" Target="theme/theme8.xml"/><Relationship Id="rId38" Type="http://schemas.openxmlformats.org/officeDocument/2006/relationships/theme" Target="theme/theme9.xml"/><Relationship Id="rId39" Type="http://schemas.openxmlformats.org/officeDocument/2006/relationships/theme" Target="theme/theme10.xml"/><Relationship Id="rId40" Type="http://schemas.openxmlformats.org/officeDocument/2006/relationships/theme" Target="theme/theme11.xml"/><Relationship Id="rId41" Type="http://schemas.openxmlformats.org/officeDocument/2006/relationships/theme" Target="theme/theme12.xml"/><Relationship Id="rId42" Type="http://schemas.openxmlformats.org/officeDocument/2006/relationships/theme" Target="theme/theme13.xml"/><Relationship Id="rId43" Type="http://schemas.openxmlformats.org/officeDocument/2006/relationships/theme" Target="theme/theme14.xml"/><Relationship Id="rId44" Type="http://schemas.openxmlformats.org/officeDocument/2006/relationships/theme" Target="theme/theme15.xml"/><Relationship Id="rId45" Type="http://schemas.openxmlformats.org/officeDocument/2006/relationships/theme" Target="theme/theme16.xml"/><Relationship Id="rId46" Type="http://schemas.openxmlformats.org/officeDocument/2006/relationships/theme" Target="theme/theme17.xml"/><Relationship Id="rId47" Type="http://schemas.openxmlformats.org/officeDocument/2006/relationships/theme" Target="theme/theme18.xml"/><Relationship Id="rId48" Type="http://schemas.openxmlformats.org/officeDocument/2006/relationships/theme" Target="theme/theme19.xml"/><Relationship Id="rId49" Type="http://schemas.openxmlformats.org/officeDocument/2006/relationships/theme" Target="theme/theme20.xml"/><Relationship Id="rId50" Type="http://schemas.openxmlformats.org/officeDocument/2006/relationships/theme" Target="theme/theme21.xml"/><Relationship Id="rId51" Type="http://schemas.openxmlformats.org/officeDocument/2006/relationships/theme" Target="theme/theme22.xml"/><Relationship Id="rId52" Type="http://schemas.openxmlformats.org/officeDocument/2006/relationships/theme" Target="theme/theme23.xml"/><Relationship Id="rId53" Type="http://schemas.openxmlformats.org/officeDocument/2006/relationships/theme" Target="theme/theme24.xml"/><Relationship Id="rId54" Type="http://schemas.openxmlformats.org/officeDocument/2006/relationships/theme" Target="theme/theme25.xml"/><Relationship Id="rId55" Type="http://schemas.openxmlformats.org/officeDocument/2006/relationships/theme" Target="theme/theme26.xml"/><Relationship Id="rId56" Type="http://schemas.openxmlformats.org/officeDocument/2006/relationships/theme" Target="theme/theme27.xml"/><Relationship Id="rId57" Type="http://schemas.openxmlformats.org/officeDocument/2006/relationships/theme" Target="theme/theme28.xml"/><Relationship Id="rId58" Type="http://schemas.openxmlformats.org/officeDocument/2006/relationships/theme" Target="theme/theme29.xml"/><Relationship Id="rId59" Type="http://schemas.openxmlformats.org/officeDocument/2006/relationships/theme" Target="theme/theme30.xml"/><Relationship Id="rId60" Type="http://schemas.openxmlformats.org/officeDocument/2006/relationships/slide" Target="slides/slide1.xml"/><Relationship Id="rId61" Type="http://schemas.openxmlformats.org/officeDocument/2006/relationships/slide" Target="slides/slide2.xml"/><Relationship Id="rId62" Type="http://schemas.openxmlformats.org/officeDocument/2006/relationships/slide" Target="slides/slide3.xml"/><Relationship Id="rId63" Type="http://schemas.openxmlformats.org/officeDocument/2006/relationships/slide" Target="slides/slide4.xml"/><Relationship Id="rId64" Type="http://schemas.openxmlformats.org/officeDocument/2006/relationships/slide" Target="slides/slide5.xml"/><Relationship Id="rId65" Type="http://schemas.openxmlformats.org/officeDocument/2006/relationships/slide" Target="slides/slide6.xml"/><Relationship Id="rId66" Type="http://schemas.openxmlformats.org/officeDocument/2006/relationships/slide" Target="slides/slide7.xml"/><Relationship Id="rId67" Type="http://schemas.openxmlformats.org/officeDocument/2006/relationships/slide" Target="slides/slide8.xml"/><Relationship Id="rId68" Type="http://schemas.openxmlformats.org/officeDocument/2006/relationships/slide" Target="slides/slide9.xml"/><Relationship Id="rId69" Type="http://schemas.openxmlformats.org/officeDocument/2006/relationships/slide" Target="slides/slide10.xml"/><Relationship Id="rId70" Type="http://schemas.openxmlformats.org/officeDocument/2006/relationships/slide" Target="slides/slide11.xml"/><Relationship Id="rId71" Type="http://schemas.openxmlformats.org/officeDocument/2006/relationships/slide" Target="slides/slide12.xml"/><Relationship Id="rId72" Type="http://schemas.openxmlformats.org/officeDocument/2006/relationships/slide" Target="slides/slide13.xml"/><Relationship Id="rId73" Type="http://schemas.openxmlformats.org/officeDocument/2006/relationships/slide" Target="slides/slide14.xml"/><Relationship Id="rId74" Type="http://schemas.openxmlformats.org/officeDocument/2006/relationships/slide" Target="slides/slide15.xml"/><Relationship Id="rId75" Type="http://schemas.openxmlformats.org/officeDocument/2006/relationships/slide" Target="slides/slide16.xml"/><Relationship Id="rId76" Type="http://schemas.openxmlformats.org/officeDocument/2006/relationships/slide" Target="slides/slide17.xml"/><Relationship Id="rId77" Type="http://schemas.openxmlformats.org/officeDocument/2006/relationships/slide" Target="slides/slide18.xml"/><Relationship Id="rId78" Type="http://schemas.openxmlformats.org/officeDocument/2006/relationships/slide" Target="slides/slide19.xml"/><Relationship Id="rId79" Type="http://schemas.openxmlformats.org/officeDocument/2006/relationships/slide" Target="slides/slide20.xml"/><Relationship Id="rId80" Type="http://schemas.openxmlformats.org/officeDocument/2006/relationships/slide" Target="slides/slide21.xml"/><Relationship Id="rId81" Type="http://schemas.openxmlformats.org/officeDocument/2006/relationships/slide" Target="slides/slide22.xml"/><Relationship Id="rId82" Type="http://schemas.openxmlformats.org/officeDocument/2006/relationships/slide" Target="slides/slide23.xml"/><Relationship Id="rId83" Type="http://schemas.openxmlformats.org/officeDocument/2006/relationships/slide" Target="slides/slide24.xml"/><Relationship Id="rId84" Type="http://schemas.openxmlformats.org/officeDocument/2006/relationships/slide" Target="slides/slide25.xml"/><Relationship Id="rId85" Type="http://schemas.openxmlformats.org/officeDocument/2006/relationships/slide" Target="slides/slide26.xml"/><Relationship Id="rId86" Type="http://schemas.openxmlformats.org/officeDocument/2006/relationships/notesMaster" Target="notesMasters/notesMaster1.xml"/><Relationship Id="rId87" Type="http://schemas.openxmlformats.org/officeDocument/2006/relationships/presProps" Target="presProps.xml" /><Relationship Id="rId88" Type="http://schemas.openxmlformats.org/officeDocument/2006/relationships/tableStyles" Target="tableStyles.xml" /><Relationship Id="rId89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3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sldImg"/>
          </p:nvPr>
        </p:nvSpPr>
        <p:spPr bwMode="auto">
          <a:xfrm>
            <a:off x="533520" y="764280"/>
            <a:ext cx="6704640" cy="3771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>
              <a:defRPr/>
            </a:pPr>
            <a:r>
              <a:rPr lang="en-GB" sz="1400" b="0" strike="noStrike" spc="-1">
                <a:solidFill>
                  <a:srgbClr val="000000"/>
                </a:solidFill>
                <a:latin typeface="Arial"/>
              </a:rPr>
              <a:t>Cliquez pour déplacer la diapo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 bwMode="auto">
          <a:xfrm>
            <a:off x="777240" y="4777560"/>
            <a:ext cx="6217560" cy="452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marL="216000" indent="-216000">
              <a:buNone/>
              <a:defRPr/>
            </a:pPr>
            <a:r>
              <a:rPr lang="fr-CA" sz="2000" b="0" strike="noStrike" spc="-1">
                <a:solidFill>
                  <a:srgbClr val="000000"/>
                </a:solidFill>
                <a:latin typeface="Arial"/>
              </a:rPr>
              <a:t>Cliquez pour modifier le format des notes</a:t>
            </a:r>
            <a:endParaRPr lang="fr-CA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hdr"/>
          </p:nvPr>
        </p:nvSpPr>
        <p:spPr bwMode="auto">
          <a:xfrm>
            <a:off x="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>
              <a:buNone/>
              <a:defRPr/>
            </a:pPr>
            <a:r>
              <a:rPr lang="fr-CA" sz="1400" b="0" strike="noStrike" spc="-1">
                <a:solidFill>
                  <a:srgbClr val="000000"/>
                </a:solidFill>
                <a:latin typeface="Times New Roman"/>
              </a:rPr>
              <a:t>&lt;en-tête&gt;</a:t>
            </a:r>
            <a:endParaRPr lang="fr-CA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dt" idx="1"/>
          </p:nvPr>
        </p:nvSpPr>
        <p:spPr bwMode="auto">
          <a:xfrm>
            <a:off x="439920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fr-CA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  <a:defRPr/>
            </a:pPr>
            <a:r>
              <a:rPr lang="fr-CA" sz="1400" b="0" strike="noStrike" spc="-1">
                <a:solidFill>
                  <a:srgbClr val="000000"/>
                </a:solidFill>
                <a:latin typeface="Times New Roman"/>
              </a:rPr>
              <a:t>&lt;date/heure&gt;</a:t>
            </a:r>
            <a:endParaRPr lang="fr-CA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0" name="PlaceHolder 5"/>
          <p:cNvSpPr>
            <a:spLocks noGrp="1"/>
          </p:cNvSpPr>
          <p:nvPr>
            <p:ph type="ftr" idx="2"/>
          </p:nvPr>
        </p:nvSpPr>
        <p:spPr bwMode="auto">
          <a:xfrm>
            <a:off x="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fr-CA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  <a:defRPr/>
            </a:pPr>
            <a:r>
              <a:rPr lang="fr-CA" sz="1400" b="0" strike="noStrike" spc="-1">
                <a:solidFill>
                  <a:srgbClr val="000000"/>
                </a:solidFill>
                <a:latin typeface="Times New Roman"/>
              </a:rPr>
              <a:t>&lt;pied de page&gt;</a:t>
            </a:r>
            <a:endParaRPr lang="fr-CA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1" name="PlaceHolder 6"/>
          <p:cNvSpPr>
            <a:spLocks noGrp="1"/>
          </p:cNvSpPr>
          <p:nvPr>
            <p:ph type="sldNum" idx="3"/>
          </p:nvPr>
        </p:nvSpPr>
        <p:spPr bwMode="auto">
          <a:xfrm>
            <a:off x="439920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fr-CA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  <a:defRPr/>
            </a:pPr>
            <a:fld id="{FCBBAFA3-2A4F-42F6-8935-B3799C132CAB}" type="slidenum">
              <a:rPr lang="fr-CA" sz="1400" b="0" strike="noStrike" spc="-1">
                <a:solidFill>
                  <a:srgbClr val="000000"/>
                </a:solidFill>
                <a:latin typeface="Times New Roman"/>
              </a:rPr>
              <a:t>&lt;numéro&gt;</a:t>
            </a:fld>
            <a:endParaRPr lang="fr-CA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 ftr="0" hdr="0" sldNum="1"/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 ?>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 ?>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 ?>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 ?>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 ?>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 ?>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 ?>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 ?>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 ?>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 ?>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 ?>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 ?>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 ?>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 ?>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 ?>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 ?>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 ?>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 ?>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 ?>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 ?>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 ?>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 ?>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24749CB-6516-581E-AEE7-0A4F0EB8AD0C}" type="slidenum">
              <a:rPr/>
              <a:t/>
            </a:fld>
            <a:endParaRPr/>
          </a:p>
        </p:txBody>
      </p:sp>
    </p:spTree>
  </p:cSld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8E3CB6F-427A-F4F6-714D-04FD29835893}" type="slidenum">
              <a:rPr/>
              <a:t/>
            </a:fld>
            <a:endParaRPr/>
          </a:p>
        </p:txBody>
      </p:sp>
    </p:spTree>
  </p:cSld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13D1864-C02B-ADDF-4822-1CBDBDE6D922}" type="slidenum">
              <a:rPr/>
              <a:t/>
            </a:fld>
            <a:endParaRPr/>
          </a:p>
        </p:txBody>
      </p:sp>
    </p:spTree>
  </p:cSld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39570229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57019127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6134894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1264B94-DC0F-4A79-83A0-939CAE1B776F}" type="slidenum">
              <a:rPr/>
              <a:t/>
            </a:fld>
            <a:endParaRPr/>
          </a:p>
        </p:txBody>
      </p:sp>
    </p:spTree>
  </p:cSld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3112619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562364345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996057517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60C0ABA9-E952-9FEB-4AF5-CD3E0D66E117}" type="slidenum">
              <a:rPr/>
              <a:t/>
            </a:fld>
            <a:endParaRPr/>
          </a:p>
        </p:txBody>
      </p:sp>
    </p:spTree>
  </p:cSld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59998280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87238980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565413121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0AB80E7-5C5C-5CFF-9161-72FB6814F35E}" type="slidenum">
              <a:rPr/>
              <a:t/>
            </a:fld>
            <a:endParaRPr/>
          </a:p>
        </p:txBody>
      </p:sp>
    </p:spTree>
  </p:cSld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01461829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8472065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36966777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E8E91FD-6321-97FA-76DB-9569ABB5158D}" type="slidenum">
              <a:rPr/>
              <a:t/>
            </a:fld>
            <a:endParaRPr/>
          </a:p>
        </p:txBody>
      </p:sp>
    </p:spTree>
  </p:cSld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78850007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275756438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211832929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5A13DD7-AE2D-2259-E41A-52E91DBE6D25}" type="slidenum">
              <a:rPr/>
              <a:t/>
            </a:fld>
            <a:endParaRPr/>
          </a:p>
        </p:txBody>
      </p:sp>
    </p:spTree>
  </p:cSld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39159949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842728785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77523595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BC8FE2B-D84F-2764-2641-3A16EF3A1864}" type="slidenum">
              <a:rPr/>
              <a:t/>
            </a:fld>
            <a:endParaRPr/>
          </a:p>
        </p:txBody>
      </p:sp>
    </p:spTree>
  </p:cSld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36645268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25846912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22970894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2A3E473-D52F-E1FD-2B41-3F5970A0D3DC}" type="slidenum">
              <a:rPr/>
              <a:t/>
            </a:fld>
            <a:endParaRPr/>
          </a:p>
        </p:txBody>
      </p:sp>
    </p:spTree>
  </p:cSld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21365545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78224257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1882791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9CFBA9B-956B-9A56-C562-1597846678DE}" type="slidenum">
              <a:rPr/>
              <a:t/>
            </a:fld>
            <a:endParaRPr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sldImg"/>
          </p:nvPr>
        </p:nvSpPr>
        <p:spPr bwMode="auto">
          <a:xfrm>
            <a:off x="381240" y="685800"/>
            <a:ext cx="6095880" cy="3428640"/>
          </a:xfrm>
          <a:prstGeom prst="rect">
            <a:avLst/>
          </a:prstGeom>
          <a:ln w="0">
            <a:noFill/>
          </a:ln>
        </p:spPr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 bwMode="auto">
          <a:xfrm>
            <a:off x="685800" y="4343400"/>
            <a:ext cx="5486039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p>
            <a:pPr>
              <a:defRPr/>
            </a:pPr>
            <a:endParaRPr/>
          </a:p>
        </p:txBody>
      </p:sp>
      <p:sp>
        <p:nvSpPr>
          <p:cNvPr id="103" name="PlaceHolder 3"/>
          <p:cNvSpPr>
            <a:spLocks noGrp="1"/>
          </p:cNvSpPr>
          <p:nvPr>
            <p:ph type="sldNum" idx="4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p>
            <a:pPr indent="0">
              <a:buNone/>
              <a:defRPr/>
            </a:pPr>
            <a:endParaRPr lang="en-GB" sz="1400" b="0" strike="noStrike" spc="-1">
              <a:solidFill>
                <a:srgbClr val="000000"/>
              </a:solidFill>
              <a:latin typeface="Arial"/>
              <a:ea typeface="Arial"/>
            </a:endParaRPr>
          </a:p>
        </p:txBody>
      </p:sp>
    </p:spTree>
  </p:cSld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698827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2038085038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33653470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6EBCD1C4-F1A7-8348-75DB-AF0AB9AE4FB3}" type="slidenum">
              <a:rPr/>
              <a:t/>
            </a:fld>
            <a:endParaRPr/>
          </a:p>
        </p:txBody>
      </p:sp>
    </p:spTree>
  </p:cSld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99153531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88830217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89123522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4449D048-4DEF-AEEC-68C9-2A20319E69ED}" type="slidenum">
              <a:rPr/>
              <a:t/>
            </a:fld>
            <a:endParaRPr/>
          </a:p>
        </p:txBody>
      </p:sp>
    </p:spTree>
  </p:cSld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56058076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8323529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0508855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0A4A39FC-EB73-E39A-6A68-29850C2F1E80}" type="slidenum">
              <a:rPr/>
              <a:t/>
            </a:fld>
            <a:endParaRPr/>
          </a:p>
        </p:txBody>
      </p:sp>
    </p:spTree>
  </p:cSld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58612711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55687890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9078673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A935222-F1AE-67BB-CE6A-10D68AB92E2B}" type="slidenum">
              <a:rPr/>
              <a:t/>
            </a:fld>
            <a:endParaRPr/>
          </a:p>
        </p:txBody>
      </p:sp>
    </p:spTree>
  </p:cSld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06291608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636675435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785677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0C7D0342-BCDC-3AAA-2874-59D15296617F}" type="slidenum">
              <a:rPr/>
              <a:t/>
            </a:fld>
            <a:endParaRPr/>
          </a:p>
        </p:txBody>
      </p:sp>
    </p:spTree>
  </p:cSld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7873504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83492304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63901436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A429936-C8A5-6196-9017-5A326FFEF047}" type="slidenum">
              <a:rPr/>
              <a:t/>
            </a:fld>
            <a:endParaRPr/>
          </a:p>
        </p:txBody>
      </p:sp>
    </p:spTree>
  </p:cSld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33154387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23510719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24892218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ACA28D9-8AB6-34E4-7304-5CD4D7663FC8}" type="slidenum">
              <a:rPr/>
              <a:t/>
            </a:fld>
            <a:endParaRPr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822EFB0-D87A-9D9C-9ED5-1E87BEDFA46C}" type="slidenum">
              <a:rPr/>
              <a:t/>
            </a:fld>
            <a:endParaRPr/>
          </a:p>
        </p:txBody>
      </p:sp>
    </p:spTree>
  </p:cSld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FF2FC34-DF81-F65D-C0A3-0FCDCC849532}" type="slidenum">
              <a:rPr/>
              <a:t/>
            </a:fld>
            <a:endParaRPr/>
          </a:p>
        </p:txBody>
      </p:sp>
    </p:spTree>
  </p:cSld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16285525" name="PlaceHolder 6"/>
          <p:cNvSpPr>
            <a:spLocks noGrp="1"/>
          </p:cNvSpPr>
          <p:nvPr>
            <p:ph type="sldNum" idx="3"/>
          </p:nvPr>
        </p:nvSpPr>
        <p:spPr bwMode="auto">
          <a:xfrm>
            <a:off x="439920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fr-CA" sz="1400" b="0" strike="noStrike" spc="0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  <a:defRPr/>
            </a:pPr>
            <a:fld id="{D99C1804-4174-16C3-6AEA-7470805A78F9}" type="slidenum">
              <a:rPr lang="fr-CA" sz="1400" b="0" strike="noStrike" spc="0">
                <a:solidFill>
                  <a:srgbClr val="000000"/>
                </a:solidFill>
                <a:latin typeface="Times New Roman"/>
              </a:rPr>
              <a:t/>
            </a:fld>
            <a:endParaRPr sz="1400" b="0" strike="noStrike" spc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4" name="PlaceHolder 1"/>
          <p:cNvSpPr>
            <a:spLocks noGrp="1"/>
          </p:cNvSpPr>
          <p:nvPr>
            <p:ph type="sldImg"/>
          </p:nvPr>
        </p:nvSpPr>
        <p:spPr bwMode="auto">
          <a:xfrm>
            <a:off x="381240" y="685800"/>
            <a:ext cx="6095520" cy="3428640"/>
          </a:xfrm>
          <a:prstGeom prst="rect">
            <a:avLst/>
          </a:prstGeom>
          <a:ln w="0">
            <a:noFill/>
          </a:ln>
        </p:spPr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 bwMode="auto">
          <a:xfrm>
            <a:off x="685800" y="4343400"/>
            <a:ext cx="5486039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p>
            <a:pPr>
              <a:defRPr/>
            </a:pPr>
            <a:endParaRPr/>
          </a:p>
        </p:txBody>
      </p:sp>
    </p:spTree>
  </p:cSld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04701095" name="PlaceHolder 6"/>
          <p:cNvSpPr>
            <a:spLocks noGrp="1"/>
          </p:cNvSpPr>
          <p:nvPr>
            <p:ph type="sldNum" idx="3"/>
          </p:nvPr>
        </p:nvSpPr>
        <p:spPr bwMode="auto">
          <a:xfrm>
            <a:off x="439920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fr-CA" sz="1400" b="0" strike="noStrike" spc="0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  <a:defRPr/>
            </a:pPr>
            <a:fld id="{B6FB68DC-CABF-EC8D-4986-4564FF58263C}" type="slidenum">
              <a:rPr lang="fr-CA" sz="1400" b="0" strike="noStrike" spc="0">
                <a:solidFill>
                  <a:srgbClr val="000000"/>
                </a:solidFill>
                <a:latin typeface="Times New Roman"/>
              </a:rPr>
              <a:t/>
            </a:fld>
            <a:endParaRPr sz="1400" b="0" strike="noStrike" spc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6" name="PlaceHolder 1"/>
          <p:cNvSpPr>
            <a:spLocks noGrp="1"/>
          </p:cNvSpPr>
          <p:nvPr>
            <p:ph type="sldImg"/>
          </p:nvPr>
        </p:nvSpPr>
        <p:spPr bwMode="auto">
          <a:xfrm>
            <a:off x="381240" y="685800"/>
            <a:ext cx="6095520" cy="3428640"/>
          </a:xfrm>
          <a:prstGeom prst="rect">
            <a:avLst/>
          </a:prstGeom>
          <a:ln w="0">
            <a:noFill/>
          </a:ln>
        </p:spPr>
      </p:sp>
      <p:sp>
        <p:nvSpPr>
          <p:cNvPr id="107" name="PlaceHolder 2"/>
          <p:cNvSpPr>
            <a:spLocks noGrp="1"/>
          </p:cNvSpPr>
          <p:nvPr>
            <p:ph type="body"/>
          </p:nvPr>
        </p:nvSpPr>
        <p:spPr bwMode="auto">
          <a:xfrm>
            <a:off x="685800" y="4343400"/>
            <a:ext cx="5486039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p>
            <a:pPr>
              <a:defRPr/>
            </a:pPr>
            <a:endParaRPr/>
          </a:p>
        </p:txBody>
      </p:sp>
    </p:spTree>
  </p:cSld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88934711" name="PlaceHolder 6"/>
          <p:cNvSpPr>
            <a:spLocks noGrp="1"/>
          </p:cNvSpPr>
          <p:nvPr>
            <p:ph type="sldNum" idx="3"/>
          </p:nvPr>
        </p:nvSpPr>
        <p:spPr bwMode="auto">
          <a:xfrm>
            <a:off x="439920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fr-CA" sz="1400" b="0" strike="noStrike" spc="0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  <a:defRPr/>
            </a:pPr>
            <a:fld id="{862967F3-A921-5923-2CD8-545B34CEAA74}" type="slidenum">
              <a:rPr lang="fr-CA" sz="1400" b="0" strike="noStrike" spc="0">
                <a:solidFill>
                  <a:srgbClr val="000000"/>
                </a:solidFill>
                <a:latin typeface="Times New Roman"/>
              </a:rPr>
              <a:t/>
            </a:fld>
            <a:endParaRPr sz="1400" b="0" strike="noStrike" spc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8" name="PlaceHolder 1"/>
          <p:cNvSpPr>
            <a:spLocks noGrp="1"/>
          </p:cNvSpPr>
          <p:nvPr>
            <p:ph type="sldImg"/>
          </p:nvPr>
        </p:nvSpPr>
        <p:spPr bwMode="auto">
          <a:xfrm>
            <a:off x="381240" y="685800"/>
            <a:ext cx="6095520" cy="3428640"/>
          </a:xfrm>
          <a:prstGeom prst="rect">
            <a:avLst/>
          </a:prstGeom>
          <a:ln w="0">
            <a:noFill/>
          </a:ln>
        </p:spPr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 bwMode="auto">
          <a:xfrm>
            <a:off x="685800" y="4343400"/>
            <a:ext cx="5486039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p>
            <a:pPr>
              <a:defRPr/>
            </a:pPr>
            <a:endParaRPr/>
          </a:p>
        </p:txBody>
      </p:sp>
    </p:spTree>
  </p:cSld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sldImg"/>
          </p:nvPr>
        </p:nvSpPr>
        <p:spPr bwMode="auto">
          <a:xfrm>
            <a:off x="381240" y="685800"/>
            <a:ext cx="6095880" cy="3428640"/>
          </a:xfrm>
          <a:prstGeom prst="rect">
            <a:avLst/>
          </a:prstGeom>
          <a:ln w="0">
            <a:noFill/>
          </a:ln>
        </p:spPr>
      </p:sp>
      <p:sp>
        <p:nvSpPr>
          <p:cNvPr id="111" name="PlaceHolder 2"/>
          <p:cNvSpPr>
            <a:spLocks noGrp="1"/>
          </p:cNvSpPr>
          <p:nvPr>
            <p:ph type="body"/>
          </p:nvPr>
        </p:nvSpPr>
        <p:spPr bwMode="auto">
          <a:xfrm>
            <a:off x="685800" y="4343400"/>
            <a:ext cx="5486039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p>
            <a:pPr>
              <a:defRPr/>
            </a:pPr>
            <a:endParaRPr/>
          </a:p>
        </p:txBody>
      </p:sp>
      <p:sp>
        <p:nvSpPr>
          <p:cNvPr id="112" name="PlaceHolder 3"/>
          <p:cNvSpPr>
            <a:spLocks noGrp="1"/>
          </p:cNvSpPr>
          <p:nvPr>
            <p:ph type="sldNum" idx="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p>
            <a:pPr indent="0">
              <a:buNone/>
              <a:defRPr/>
            </a:pPr>
            <a:endParaRPr lang="en-GB" sz="1400" b="0" strike="noStrike" spc="-1">
              <a:solidFill>
                <a:srgbClr val="000000"/>
              </a:solidFill>
              <a:latin typeface="Arial"/>
              <a:ea typeface="Arial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6AA544C4-D223-CDD9-FC23-DF9A17EFF337}" type="slidenum">
              <a:rPr/>
              <a:t/>
            </a:fld>
            <a:endParaRPr/>
          </a:p>
        </p:txBody>
      </p:sp>
    </p:spTree>
  </p:cSld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 bwMode="auto"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>
              <a:buNone/>
              <a:defRPr/>
            </a:pP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 bwMode="auto">
          <a:xfrm>
            <a:off x="720000" y="1215720"/>
            <a:ext cx="7703640" cy="2803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 algn="ctr">
              <a:buNone/>
              <a:defRPr/>
            </a:pPr>
            <a:endParaRPr lang="fr-CA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CUSTOM_4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CUSTOM_4_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SECTION_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CUSTOM_4_1_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CUSTOM_4_1_1_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TITLE_AND_TWO_COLUMNS_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TITLE_AND_TWO_COLUMNS_1_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CUSTOM_6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CUSTOM_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CUSTOM_7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IG_NUMB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CUSTOM_8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CUSTOM_8_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CUSTOM_3_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x" userDrawn="1">
  <p:cSld name="TITLE_AND_BOD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 bwMode="auto"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>
              <a:buNone/>
              <a:defRPr/>
            </a:pP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/>
          </p:nvPr>
        </p:nvSpPr>
        <p:spPr bwMode="auto">
          <a:xfrm>
            <a:off x="720000" y="1215720"/>
            <a:ext cx="7703640" cy="2803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ITLE_AND_TWO_COLUMN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 bwMode="auto"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>
              <a:buNone/>
              <a:defRPr/>
            </a:pP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 bwMode="auto">
          <a:xfrm>
            <a:off x="720000" y="1215720"/>
            <a:ext cx="3759120" cy="2803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/>
          </p:nvPr>
        </p:nvSpPr>
        <p:spPr bwMode="auto">
          <a:xfrm>
            <a:off x="4667400" y="1215720"/>
            <a:ext cx="3759120" cy="2803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_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 bwMode="auto"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>
              <a:buNone/>
              <a:defRPr/>
            </a:pP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ONE_COLUMN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MAIN_POI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SECTION_TITLE_AND_DESCRI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CAPTION_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_1_1_1_1_1_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_1_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_1_1_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_1_1_1_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_1_1_1_1_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CUSTOM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_rels/slideMaster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theme" Target="../theme/theme10.xml"/></Relationships>
</file>

<file path=ppt/slideMasters/_rels/slideMaster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theme" Target="../theme/theme11.xml"/></Relationships>
</file>

<file path=ppt/slideMasters/_rels/slideMaster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theme" Target="../theme/theme12.xml"/></Relationships>
</file>

<file path=ppt/slideMasters/_rels/slideMaster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theme" Target="../theme/theme13.xml"/></Relationships>
</file>

<file path=ppt/slideMasters/_rels/slideMaster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theme" Target="../theme/theme14.xml"/></Relationships>
</file>

<file path=ppt/slideMasters/_rels/slideMaster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theme" Target="../theme/theme15.xml"/></Relationships>
</file>

<file path=ppt/slideMasters/_rels/slideMaster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theme" Target="../theme/theme16.xml"/></Relationships>
</file>

<file path=ppt/slideMasters/_rels/slideMaster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theme" Target="../theme/theme17.xml"/></Relationships>
</file>

<file path=ppt/slideMasters/_rels/slideMaster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theme" Target="../theme/theme18.xml"/></Relationships>
</file>

<file path=ppt/slideMasters/_rels/slideMaster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theme" Target="../theme/theme19.xml"/></Relationships>
</file>

<file path=ppt/slideMasters/_rels/slideMaster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theme" Target="../theme/theme2.xml"/></Relationships>
</file>

<file path=ppt/slideMasters/_rels/slideMaster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theme" Target="../theme/theme20.xml"/></Relationships>
</file>

<file path=ppt/slideMasters/_rels/slideMaster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theme" Target="../theme/theme21.xml"/></Relationships>
</file>

<file path=ppt/slideMasters/_rels/slideMaster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theme" Target="../theme/theme22.xml"/></Relationships>
</file>

<file path=ppt/slideMasters/_rels/slideMaster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theme" Target="../theme/theme23.xml"/></Relationships>
</file>

<file path=ppt/slideMasters/_rels/slideMaster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theme" Target="../theme/theme24.xml"/></Relationships>
</file>

<file path=ppt/slideMasters/_rels/slideMaster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theme" Target="../theme/theme25.xml"/></Relationships>
</file>

<file path=ppt/slideMasters/_rels/slideMaster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theme" Target="../theme/theme26.xml"/></Relationships>
</file>

<file path=ppt/slideMasters/_rels/slideMaster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theme" Target="../theme/theme27.xml"/></Relationships>
</file>

<file path=ppt/slideMasters/_rels/slideMaster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theme" Target="../theme/theme28.xml"/></Relationships>
</file>

<file path=ppt/slideMasters/_rels/slideMaster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theme" Target="../theme/theme29.xml"/></Relationships>
</file>

<file path=ppt/slideMasters/_rels/slideMaster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theme" Target="../theme/theme3.xml"/></Relationships>
</file>

<file path=ppt/slideMasters/_rels/slideMaster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theme" Target="../theme/theme4.xml"/></Relationships>
</file>

<file path=ppt/slideMasters/_rels/slideMaster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theme" Target="../theme/theme5.xml"/></Relationships>
</file>

<file path=ppt/slideMasters/_rels/slideMaster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theme" Target="../theme/theme6.xml"/></Relationships>
</file>

<file path=ppt/slideMasters/_rels/slideMaster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theme" Target="../theme/theme7.xml"/></Relationships>
</file>

<file path=ppt/slideMasters/_rels/slideMaster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theme" Target="../theme/theme8.xml"/></Relationships>
</file>

<file path=ppt/slideMasters/_rels/slideMaster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 bwMode="auto">
          <a:xfrm>
            <a:off x="1190880" y="1762560"/>
            <a:ext cx="6762240" cy="10454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p>
            <a:pPr indent="0">
              <a:buNone/>
              <a:defRPr/>
            </a:pPr>
            <a:r>
              <a:rPr lang="en-GB" sz="6000" b="0" strike="noStrike" spc="-1">
                <a:solidFill>
                  <a:srgbClr val="000000"/>
                </a:solidFill>
                <a:latin typeface="Arial"/>
              </a:rPr>
              <a:t>Cliquez </a:t>
            </a:r>
            <a:r>
              <a:rPr lang="en-GB" sz="6000" b="0" strike="noStrike" spc="-1">
                <a:solidFill>
                  <a:srgbClr val="000000"/>
                </a:solidFill>
                <a:latin typeface="Arial"/>
              </a:rPr>
              <a:t>pour </a:t>
            </a:r>
            <a:r>
              <a:rPr lang="en-GB" sz="6000" b="0" strike="noStrike" spc="-1">
                <a:solidFill>
                  <a:srgbClr val="000000"/>
                </a:solidFill>
                <a:latin typeface="Arial"/>
              </a:rPr>
              <a:t>éditer le </a:t>
            </a:r>
            <a:r>
              <a:rPr lang="en-GB" sz="6000" b="0" strike="noStrike" spc="-1">
                <a:solidFill>
                  <a:srgbClr val="000000"/>
                </a:solidFill>
                <a:latin typeface="Arial"/>
              </a:rPr>
              <a:t>format </a:t>
            </a:r>
            <a:r>
              <a:rPr lang="en-GB" sz="6000" b="0" strike="noStrike" spc="-1">
                <a:solidFill>
                  <a:srgbClr val="000000"/>
                </a:solidFill>
                <a:latin typeface="Arial"/>
              </a:rPr>
              <a:t>du </a:t>
            </a:r>
            <a:r>
              <a:rPr lang="en-GB" sz="6000" b="0" strike="noStrike" spc="-1">
                <a:solidFill>
                  <a:srgbClr val="000000"/>
                </a:solidFill>
                <a:latin typeface="Arial"/>
              </a:rPr>
              <a:t>texte-</a:t>
            </a:r>
            <a:r>
              <a:rPr lang="en-GB" sz="6000" b="0" strike="noStrike" spc="-1">
                <a:solidFill>
                  <a:srgbClr val="000000"/>
                </a:solidFill>
                <a:latin typeface="Arial"/>
              </a:rPr>
              <a:t>titre</a:t>
            </a:r>
            <a:endParaRPr lang="en-GB" sz="6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 bwMode="auto"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en-GB" sz="14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en-GB" sz="14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en-GB" sz="14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en-GB" sz="14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  <a:endParaRPr lang="en-GB" sz="2000" b="0" strike="noStrike" spc="-1">
              <a:solidFill>
                <a:srgbClr val="000000"/>
              </a:solidFill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  <a:endParaRPr lang="en-GB" sz="2000" b="0" strike="noStrike" spc="-1">
              <a:solidFill>
                <a:srgbClr val="000000"/>
              </a:solidFill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  <a:endParaRPr lang="en-GB" sz="2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dt="0" ftr="0" hdr="0" sldNum="0"/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 bwMode="auto">
          <a:xfrm>
            <a:off x="948600" y="1801440"/>
            <a:ext cx="30038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p>
            <a:pPr indent="0">
              <a:buNone/>
              <a:defRPr/>
            </a:pPr>
            <a:r>
              <a:rPr lang="en-GB" sz="35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  <a:endParaRPr lang="en-GB" sz="35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 bwMode="auto">
          <a:xfrm>
            <a:off x="5571720" y="1797480"/>
            <a:ext cx="263016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p>
            <a:pPr indent="0">
              <a:buNone/>
              <a:defRPr/>
            </a:pPr>
            <a:r>
              <a:rPr lang="en-GB" sz="35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  <a:endParaRPr lang="en-GB" sz="35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 bwMode="auto">
          <a:xfrm>
            <a:off x="3714840" y="3265560"/>
            <a:ext cx="4715640" cy="8413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Autofit/>
          </a:bodyPr>
          <a:p>
            <a:pPr indent="0">
              <a:buNone/>
              <a:defRPr/>
            </a:pPr>
            <a:r>
              <a:rPr lang="en-GB" sz="50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  <a:endParaRPr lang="en-GB" sz="5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title"/>
          </p:nvPr>
        </p:nvSpPr>
        <p:spPr bwMode="auto">
          <a:xfrm>
            <a:off x="7529760" y="2376360"/>
            <a:ext cx="900720" cy="841320"/>
          </a:xfrm>
          <a:prstGeom prst="rect">
            <a:avLst/>
          </a:prstGeom>
          <a:solidFill>
            <a:srgbClr val="FFFFFF">
              <a:alpha val="35000"/>
            </a:srgbClr>
          </a:solidFill>
          <a:ln w="0">
            <a:noFill/>
          </a:ln>
        </p:spPr>
        <p:txBody>
          <a:bodyPr lIns="91440" tIns="91440" rIns="91440" bIns="91440" anchor="ctr">
            <a:noAutofit/>
          </a:bodyPr>
          <a:p>
            <a:pPr indent="0" algn="ctr">
              <a:lnSpc>
                <a:spcPct val="100000"/>
              </a:lnSpc>
              <a:buNone/>
              <a:defRPr/>
            </a:pPr>
            <a:r>
              <a:rPr lang="en-GB" sz="6000" b="0" strike="noStrike" spc="-1">
                <a:solidFill>
                  <a:schemeClr val="dk1"/>
                </a:solidFill>
                <a:latin typeface="Bebas Neue"/>
                <a:ea typeface="Bebas Neue"/>
              </a:rPr>
              <a:t>xx%</a:t>
            </a:r>
            <a:endParaRPr lang="en-GB" sz="6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 bwMode="auto">
          <a:xfrm>
            <a:off x="2135520" y="1790640"/>
            <a:ext cx="4872600" cy="2084759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p>
            <a:pPr indent="0">
              <a:buNone/>
              <a:defRPr/>
            </a:pPr>
            <a:r>
              <a:rPr lang="en-GB" sz="150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  <a:endParaRPr lang="en-GB" sz="15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 bwMode="auto"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en-GB" sz="14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en-GB" sz="14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en-GB" sz="14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en-GB" sz="14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  <a:endParaRPr lang="en-GB" sz="2000" b="0" strike="noStrike" spc="-1">
              <a:solidFill>
                <a:srgbClr val="000000"/>
              </a:solidFill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  <a:endParaRPr lang="en-GB" sz="2000" b="0" strike="noStrike" spc="-1">
              <a:solidFill>
                <a:srgbClr val="000000"/>
              </a:solidFill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  <a:endParaRPr lang="en-GB" sz="2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hf dt="0" ftr="0" hdr="0" sldNum="0"/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 bwMode="auto"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p>
            <a:pPr indent="0">
              <a:buNone/>
              <a:defRPr/>
            </a:pPr>
            <a:r>
              <a:rPr lang="en-GB" sz="35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  <a:endParaRPr lang="en-GB" sz="35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 bwMode="auto">
          <a:xfrm>
            <a:off x="720000" y="1215720"/>
            <a:ext cx="4708800" cy="28033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en-GB" sz="14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en-GB" sz="14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en-GB" sz="14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en-GB" sz="14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en-GB" sz="14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en-GB" sz="14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en-GB" sz="14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 bwMode="auto"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p>
            <a:pPr indent="0">
              <a:buNone/>
              <a:defRPr/>
            </a:pPr>
            <a:r>
              <a:rPr lang="en-GB" sz="35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  <a:endParaRPr lang="en-GB" sz="35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 bwMode="auto"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p>
            <a:pPr indent="0">
              <a:buNone/>
              <a:defRPr/>
            </a:pPr>
            <a:r>
              <a:rPr lang="en-GB" sz="35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  <a:endParaRPr lang="en-GB" sz="35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 bwMode="auto"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p>
            <a:pPr indent="0">
              <a:buNone/>
              <a:defRPr/>
            </a:pPr>
            <a:r>
              <a:rPr lang="en-GB" sz="35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  <a:endParaRPr lang="en-GB" sz="35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 bwMode="auto"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p>
            <a:pPr indent="0">
              <a:buNone/>
              <a:defRPr/>
            </a:pPr>
            <a:r>
              <a:rPr lang="en-GB" sz="35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  <a:endParaRPr lang="en-GB" sz="35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 bwMode="auto"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p>
            <a:pPr indent="0">
              <a:buNone/>
              <a:defRPr/>
            </a:pPr>
            <a:r>
              <a:rPr lang="en-GB" sz="35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  <a:endParaRPr lang="en-GB" sz="35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 bwMode="auto">
          <a:xfrm>
            <a:off x="1284120" y="539640"/>
            <a:ext cx="6575760" cy="15724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p>
            <a:pPr indent="0" algn="ctr">
              <a:lnSpc>
                <a:spcPct val="100000"/>
              </a:lnSpc>
              <a:buNone/>
              <a:defRPr/>
            </a:pPr>
            <a:r>
              <a:rPr lang="en-GB" sz="9600" b="0" strike="noStrike" spc="-1">
                <a:solidFill>
                  <a:schemeClr val="dk1"/>
                </a:solidFill>
                <a:latin typeface="Bebas Neue"/>
                <a:ea typeface="Bebas Neue"/>
              </a:rPr>
              <a:t>xx%</a:t>
            </a:r>
            <a:endParaRPr lang="en-GB" sz="9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 bwMode="auto">
          <a:xfrm>
            <a:off x="713160" y="706320"/>
            <a:ext cx="4696560" cy="7686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Autofit/>
          </a:bodyPr>
          <a:p>
            <a:pPr indent="0" algn="ctr">
              <a:lnSpc>
                <a:spcPct val="100000"/>
              </a:lnSpc>
              <a:buNone/>
              <a:defRPr/>
            </a:pPr>
            <a:r>
              <a:rPr lang="en-GB" sz="6000" b="0" strike="noStrike" spc="-1">
                <a:solidFill>
                  <a:schemeClr val="dk1"/>
                </a:solidFill>
                <a:latin typeface="Bebas Neue"/>
                <a:ea typeface="Bebas Neue"/>
              </a:rPr>
              <a:t>xx%</a:t>
            </a:r>
            <a:endParaRPr lang="en-GB" sz="6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title"/>
          </p:nvPr>
        </p:nvSpPr>
        <p:spPr bwMode="auto">
          <a:xfrm>
            <a:off x="713160" y="2003759"/>
            <a:ext cx="4696560" cy="7686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Autofit/>
          </a:bodyPr>
          <a:p>
            <a:pPr indent="0" algn="ctr">
              <a:lnSpc>
                <a:spcPct val="100000"/>
              </a:lnSpc>
              <a:buNone/>
              <a:defRPr/>
            </a:pPr>
            <a:r>
              <a:rPr lang="en-GB" sz="6000" b="0" strike="noStrike" spc="-1">
                <a:solidFill>
                  <a:schemeClr val="dk1"/>
                </a:solidFill>
                <a:latin typeface="Bebas Neue"/>
                <a:ea typeface="Bebas Neue"/>
              </a:rPr>
              <a:t>xx%</a:t>
            </a:r>
            <a:endParaRPr lang="en-GB" sz="6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title"/>
          </p:nvPr>
        </p:nvSpPr>
        <p:spPr bwMode="auto">
          <a:xfrm>
            <a:off x="713160" y="3301560"/>
            <a:ext cx="4696560" cy="7686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Autofit/>
          </a:bodyPr>
          <a:p>
            <a:pPr indent="0" algn="ctr">
              <a:lnSpc>
                <a:spcPct val="100000"/>
              </a:lnSpc>
              <a:buNone/>
              <a:defRPr/>
            </a:pPr>
            <a:r>
              <a:rPr lang="en-GB" sz="6000" b="0" strike="noStrike" spc="-1">
                <a:solidFill>
                  <a:schemeClr val="dk1"/>
                </a:solidFill>
                <a:latin typeface="Bebas Neue"/>
                <a:ea typeface="Bebas Neue"/>
              </a:rPr>
              <a:t>xx%</a:t>
            </a:r>
            <a:endParaRPr lang="en-GB" sz="6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 bwMode="auto">
          <a:xfrm>
            <a:off x="883800" y="1685880"/>
            <a:ext cx="1398600" cy="406439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Autofit/>
          </a:bodyPr>
          <a:p>
            <a:pPr indent="0" algn="ctr">
              <a:lnSpc>
                <a:spcPct val="100000"/>
              </a:lnSpc>
              <a:buNone/>
              <a:defRPr/>
            </a:pPr>
            <a:r>
              <a:rPr lang="en-GB" sz="3500" b="0" strike="noStrike" spc="-1">
                <a:solidFill>
                  <a:schemeClr val="dk1"/>
                </a:solidFill>
                <a:latin typeface="Bebas Neue"/>
                <a:ea typeface="Bebas Neue"/>
              </a:rPr>
              <a:t>xx%</a:t>
            </a:r>
            <a:endParaRPr lang="en-GB" sz="35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title"/>
          </p:nvPr>
        </p:nvSpPr>
        <p:spPr bwMode="auto"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p>
            <a:pPr indent="0">
              <a:buNone/>
              <a:defRPr/>
            </a:pPr>
            <a:r>
              <a:rPr lang="en-GB" sz="35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  <a:endParaRPr lang="en-GB" sz="35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title"/>
          </p:nvPr>
        </p:nvSpPr>
        <p:spPr bwMode="auto">
          <a:xfrm>
            <a:off x="883800" y="3386160"/>
            <a:ext cx="1398600" cy="406439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Autofit/>
          </a:bodyPr>
          <a:p>
            <a:pPr indent="0" algn="ctr">
              <a:lnSpc>
                <a:spcPct val="100000"/>
              </a:lnSpc>
              <a:buNone/>
              <a:defRPr/>
            </a:pPr>
            <a:r>
              <a:rPr lang="en-GB" sz="3500" b="0" strike="noStrike" spc="-1">
                <a:solidFill>
                  <a:schemeClr val="dk1"/>
                </a:solidFill>
                <a:latin typeface="Bebas Neue"/>
                <a:ea typeface="Bebas Neue"/>
              </a:rPr>
              <a:t>xx%</a:t>
            </a:r>
            <a:endParaRPr lang="en-GB" sz="35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 bwMode="auto">
          <a:xfrm>
            <a:off x="713160" y="732960"/>
            <a:ext cx="3354840" cy="1058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p>
            <a:pPr indent="0">
              <a:buNone/>
              <a:defRPr/>
            </a:pPr>
            <a:r>
              <a:rPr lang="en-GB" sz="60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  <a:endParaRPr lang="en-GB" sz="6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 bwMode="auto"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p>
            <a:pPr indent="0">
              <a:buNone/>
              <a:defRPr/>
            </a:pPr>
            <a:r>
              <a:rPr lang="en-GB" sz="35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  <a:endParaRPr lang="en-GB" sz="35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 bwMode="auto">
          <a:xfrm>
            <a:off x="720000" y="1215720"/>
            <a:ext cx="7703640" cy="28033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en-GB" sz="14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en-GB" sz="14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en-GB" sz="14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en-GB" sz="14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en-GB" sz="14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en-GB" sz="14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en-GB" sz="14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Google Shape;32;p4"/>
          <p:cNvSpPr/>
          <p:nvPr/>
        </p:nvSpPr>
        <p:spPr bwMode="auto">
          <a:xfrm rot="17679600" flipH="1">
            <a:off x="7741800" y="2518200"/>
            <a:ext cx="2447640" cy="1588680"/>
          </a:xfrm>
          <a:custGeom>
            <a:avLst/>
            <a:gdLst>
              <a:gd name="textAreaLeft" fmla="*/ -360 w 2447640"/>
              <a:gd name="textAreaRight" fmla="*/ 2447640 w 2447640"/>
              <a:gd name="textAreaTop" fmla="*/ 0 h 1588680"/>
              <a:gd name="textAreaBottom" fmla="*/ 1589040 h 1588680"/>
            </a:gdLst>
            <a:ahLst/>
            <a:cxnLst/>
            <a:rect l="textAreaLeft" t="textAreaTop" r="textAreaRight" b="textAreaBottom"/>
            <a:pathLst>
              <a:path w="97917" h="63560" fill="norm" stroke="1" extrusionOk="0">
                <a:moveTo>
                  <a:pt x="97917" y="26984"/>
                </a:moveTo>
                <a:cubicBezTo>
                  <a:pt x="84621" y="36956"/>
                  <a:pt x="60077" y="30781"/>
                  <a:pt x="48768" y="18602"/>
                </a:cubicBezTo>
                <a:cubicBezTo>
                  <a:pt x="44368" y="13863"/>
                  <a:pt x="49241" y="-2088"/>
                  <a:pt x="55245" y="314"/>
                </a:cubicBezTo>
                <a:cubicBezTo>
                  <a:pt x="63962" y="3801"/>
                  <a:pt x="48788" y="19241"/>
                  <a:pt x="41148" y="24698"/>
                </a:cubicBezTo>
                <a:cubicBezTo>
                  <a:pt x="25796" y="35664"/>
                  <a:pt x="11786" y="48828"/>
                  <a:pt x="0" y="63560"/>
                </a:cubicBezTo>
              </a:path>
            </a:pathLst>
          </a:custGeom>
          <a:noFill/>
          <a:ln w="19050">
            <a:solidFill>
              <a:srgbClr val="FFFFFF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>
              <a:defRPr/>
            </a:pPr>
            <a:endParaRPr lang="fr-CA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</p:sldLayoutIdLst>
  <p:hf dt="0" ftr="0" hdr="0" sldNum="0"/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 bwMode="auto"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p>
            <a:pPr indent="0">
              <a:buNone/>
              <a:defRPr/>
            </a:pPr>
            <a:r>
              <a:rPr lang="en-GB" sz="35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  <a:endParaRPr lang="en-GB" sz="35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</p:sldLayoutIdLst>
  <p:hf dt="0" ftr="0" hdr="0" sldNum="0"/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 bwMode="auto"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p>
            <a:pPr indent="0">
              <a:buNone/>
              <a:defRPr/>
            </a:pPr>
            <a:r>
              <a:rPr lang="en-GB" sz="35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  <a:endParaRPr lang="en-GB" sz="35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</p:sldLayoutIdLst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 bwMode="auto">
          <a:xfrm>
            <a:off x="720000" y="444960"/>
            <a:ext cx="425160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p>
            <a:pPr indent="0">
              <a:buNone/>
              <a:defRPr/>
            </a:pPr>
            <a:r>
              <a:rPr lang="en-GB" sz="35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  <a:endParaRPr lang="en-GB" sz="35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 bwMode="auto"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en-GB" sz="14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en-GB" sz="14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en-GB" sz="14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en-GB" sz="14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  <a:endParaRPr lang="en-GB" sz="2000" b="0" strike="noStrike" spc="-1">
              <a:solidFill>
                <a:srgbClr val="000000"/>
              </a:solidFill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  <a:endParaRPr lang="en-GB" sz="2000" b="0" strike="noStrike" spc="-1">
              <a:solidFill>
                <a:srgbClr val="000000"/>
              </a:solidFill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  <a:endParaRPr lang="en-GB" sz="2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</p:sldLayoutIdLst>
  <p:hf dt="0" ftr="0" hdr="0" sldNum="0"/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 bwMode="auto">
          <a:xfrm>
            <a:off x="3922560" y="1181160"/>
            <a:ext cx="4507920" cy="27810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Autofit/>
          </a:bodyPr>
          <a:p>
            <a:pPr indent="0">
              <a:buNone/>
              <a:defRPr/>
            </a:pPr>
            <a:r>
              <a:rPr lang="en-GB" sz="96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  <a:endParaRPr lang="en-GB" sz="9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</p:sldLayoutIdLst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 bwMode="auto">
          <a:xfrm>
            <a:off x="1819440" y="1525320"/>
            <a:ext cx="5505120" cy="10274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p>
            <a:pPr indent="0">
              <a:buNone/>
              <a:defRPr/>
            </a:pPr>
            <a:r>
              <a:rPr lang="en-GB" sz="60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  <a:endParaRPr lang="en-GB" sz="6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 bwMode="auto"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en-GB" sz="14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en-GB" sz="14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en-GB" sz="14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en-GB" sz="14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  <a:endParaRPr lang="en-GB" sz="2000" b="0" strike="noStrike" spc="-1">
              <a:solidFill>
                <a:srgbClr val="000000"/>
              </a:solidFill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  <a:endParaRPr lang="en-GB" sz="2000" b="0" strike="noStrike" spc="-1">
              <a:solidFill>
                <a:srgbClr val="000000"/>
              </a:solidFill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  <a:endParaRPr lang="en-GB" sz="2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</p:sldLayoutIdLst>
  <p:hf dt="0" ftr="0" hdr="0" sldNum="0"/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body"/>
          </p:nvPr>
        </p:nvSpPr>
        <p:spPr bwMode="auto">
          <a:xfrm>
            <a:off x="0" y="0"/>
            <a:ext cx="9144000" cy="5143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en-GB" sz="18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  <a:endParaRPr lang="en-GB" sz="1800" b="0" strike="noStrike" spc="-1">
              <a:solidFill>
                <a:srgbClr val="000000"/>
              </a:solidFill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en-GB" sz="18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  <a:endParaRPr lang="en-GB" sz="1800" b="0" strike="noStrike" spc="-1">
              <a:solidFill>
                <a:srgbClr val="000000"/>
              </a:solidFill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en-GB" sz="18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  <a:endParaRPr lang="en-GB" sz="1800" b="0" strike="noStrike" spc="-1">
              <a:solidFill>
                <a:srgbClr val="000000"/>
              </a:solidFill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en-GB" sz="18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  <a:endParaRPr lang="en-GB" sz="1800" b="0" strike="noStrike" spc="-1">
              <a:solidFill>
                <a:srgbClr val="000000"/>
              </a:solidFill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en-GB" sz="18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  <a:endParaRPr lang="en-GB" sz="1800" b="0" strike="noStrike" spc="-1">
              <a:solidFill>
                <a:srgbClr val="000000"/>
              </a:solidFill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en-GB" sz="18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  <a:endParaRPr lang="en-GB" sz="1800" b="0" strike="noStrike" spc="-1">
              <a:solidFill>
                <a:srgbClr val="000000"/>
              </a:solidFill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en-GB" sz="18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  <a:endParaRPr lang="en-GB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title"/>
          </p:nvPr>
        </p:nvSpPr>
        <p:spPr bwMode="auto">
          <a:xfrm>
            <a:off x="720000" y="4014360"/>
            <a:ext cx="7703640" cy="572400"/>
          </a:xfrm>
          <a:prstGeom prst="rect">
            <a:avLst/>
          </a:prstGeom>
          <a:solidFill>
            <a:schemeClr val="dk1"/>
          </a:solidFill>
          <a:ln w="0">
            <a:noFill/>
          </a:ln>
        </p:spPr>
        <p:txBody>
          <a:bodyPr lIns="91440" tIns="91440" rIns="91440" bIns="91440" anchor="t">
            <a:noAutofit/>
          </a:bodyPr>
          <a:p>
            <a:pPr indent="0">
              <a:buNone/>
              <a:defRPr/>
            </a:pPr>
            <a:r>
              <a:rPr lang="en-GB" sz="35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  <a:endParaRPr lang="en-GB" sz="35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</p:sldLayoutId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 bwMode="auto">
          <a:xfrm>
            <a:off x="1714680" y="444960"/>
            <a:ext cx="5714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p>
            <a:pPr indent="0">
              <a:buNone/>
              <a:defRPr/>
            </a:pPr>
            <a:r>
              <a:rPr lang="en-GB" sz="3500" b="0" strike="noStrike" spc="-1">
                <a:solidFill>
                  <a:srgbClr val="000000"/>
                </a:solidFill>
                <a:latin typeface="Arial"/>
              </a:rPr>
              <a:t>Cliquez pour éditer </a:t>
            </a:r>
            <a:r>
              <a:rPr lang="en-GB" sz="3500" b="0" strike="noStrike" spc="-1">
                <a:solidFill>
                  <a:srgbClr val="000000"/>
                </a:solidFill>
                <a:latin typeface="Arial"/>
              </a:rPr>
              <a:t>le format du texte-</a:t>
            </a:r>
            <a:r>
              <a:rPr lang="en-GB" sz="3500" b="0" strike="noStrike" spc="-1">
                <a:solidFill>
                  <a:srgbClr val="000000"/>
                </a:solidFill>
                <a:latin typeface="Arial"/>
              </a:rPr>
              <a:t>titre</a:t>
            </a:r>
            <a:endParaRPr lang="en-GB" sz="35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title"/>
          </p:nvPr>
        </p:nvSpPr>
        <p:spPr bwMode="auto">
          <a:xfrm>
            <a:off x="1505520" y="1296000"/>
            <a:ext cx="734400" cy="572400"/>
          </a:xfrm>
          <a:prstGeom prst="rect">
            <a:avLst/>
          </a:prstGeom>
          <a:solidFill>
            <a:srgbClr val="FFFFFF">
              <a:alpha val="35000"/>
            </a:srgbClr>
          </a:solidFill>
          <a:ln w="0">
            <a:noFill/>
          </a:ln>
        </p:spPr>
        <p:txBody>
          <a:bodyPr lIns="91440" tIns="91440" rIns="91440" bIns="91440" anchor="ctr">
            <a:noAutofit/>
          </a:bodyPr>
          <a:p>
            <a:pPr indent="0" algn="ctr">
              <a:lnSpc>
                <a:spcPct val="100000"/>
              </a:lnSpc>
              <a:buNone/>
              <a:defRPr/>
            </a:pPr>
            <a:r>
              <a:rPr lang="en-GB" sz="3000" b="0" strike="noStrike" spc="-1">
                <a:solidFill>
                  <a:schemeClr val="dk1"/>
                </a:solidFill>
                <a:latin typeface="Bebas Neue"/>
                <a:ea typeface="Bebas Neue"/>
              </a:rPr>
              <a:t>xx%</a:t>
            </a:r>
            <a:endParaRPr lang="en-GB" sz="3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 type="title"/>
          </p:nvPr>
        </p:nvSpPr>
        <p:spPr bwMode="auto">
          <a:xfrm>
            <a:off x="1505520" y="2957760"/>
            <a:ext cx="734400" cy="572400"/>
          </a:xfrm>
          <a:prstGeom prst="rect">
            <a:avLst/>
          </a:prstGeom>
          <a:solidFill>
            <a:srgbClr val="FFFFFF">
              <a:alpha val="35000"/>
            </a:srgbClr>
          </a:solidFill>
          <a:ln w="0">
            <a:noFill/>
          </a:ln>
        </p:spPr>
        <p:txBody>
          <a:bodyPr lIns="91440" tIns="91440" rIns="91440" bIns="91440" anchor="ctr">
            <a:noAutofit/>
          </a:bodyPr>
          <a:p>
            <a:pPr indent="0" algn="ctr">
              <a:lnSpc>
                <a:spcPct val="100000"/>
              </a:lnSpc>
              <a:buNone/>
              <a:defRPr/>
            </a:pPr>
            <a:r>
              <a:rPr lang="en-GB" sz="3000" b="0" strike="noStrike" spc="-1">
                <a:solidFill>
                  <a:schemeClr val="dk1"/>
                </a:solidFill>
                <a:latin typeface="Bebas Neue"/>
                <a:ea typeface="Bebas Neue"/>
              </a:rPr>
              <a:t>xx%</a:t>
            </a:r>
            <a:endParaRPr lang="en-GB" sz="3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4"/>
          <p:cNvSpPr>
            <a:spLocks noGrp="1"/>
          </p:cNvSpPr>
          <p:nvPr>
            <p:ph type="title"/>
          </p:nvPr>
        </p:nvSpPr>
        <p:spPr bwMode="auto">
          <a:xfrm>
            <a:off x="4204800" y="1296000"/>
            <a:ext cx="734400" cy="572400"/>
          </a:xfrm>
          <a:prstGeom prst="rect">
            <a:avLst/>
          </a:prstGeom>
          <a:solidFill>
            <a:srgbClr val="FFFFFF">
              <a:alpha val="35000"/>
            </a:srgbClr>
          </a:solidFill>
          <a:ln w="0">
            <a:noFill/>
          </a:ln>
        </p:spPr>
        <p:txBody>
          <a:bodyPr lIns="91440" tIns="91440" rIns="91440" bIns="91440" anchor="ctr">
            <a:noAutofit/>
          </a:bodyPr>
          <a:p>
            <a:pPr indent="0" algn="ctr">
              <a:lnSpc>
                <a:spcPct val="100000"/>
              </a:lnSpc>
              <a:buNone/>
              <a:defRPr/>
            </a:pPr>
            <a:r>
              <a:rPr lang="en-GB" sz="3000" b="0" strike="noStrike" spc="-1">
                <a:solidFill>
                  <a:schemeClr val="dk1"/>
                </a:solidFill>
                <a:latin typeface="Bebas Neue"/>
                <a:ea typeface="Bebas Neue"/>
              </a:rPr>
              <a:t>xx%</a:t>
            </a:r>
            <a:endParaRPr lang="en-GB" sz="3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5"/>
          <p:cNvSpPr>
            <a:spLocks noGrp="1"/>
          </p:cNvSpPr>
          <p:nvPr>
            <p:ph type="title"/>
          </p:nvPr>
        </p:nvSpPr>
        <p:spPr bwMode="auto">
          <a:xfrm>
            <a:off x="4204800" y="2957760"/>
            <a:ext cx="734400" cy="572400"/>
          </a:xfrm>
          <a:prstGeom prst="rect">
            <a:avLst/>
          </a:prstGeom>
          <a:solidFill>
            <a:srgbClr val="FFFFFF">
              <a:alpha val="35000"/>
            </a:srgbClr>
          </a:solidFill>
          <a:ln w="0">
            <a:noFill/>
          </a:ln>
        </p:spPr>
        <p:txBody>
          <a:bodyPr lIns="91440" tIns="91440" rIns="91440" bIns="91440" anchor="ctr">
            <a:noAutofit/>
          </a:bodyPr>
          <a:p>
            <a:pPr indent="0" algn="ctr">
              <a:lnSpc>
                <a:spcPct val="100000"/>
              </a:lnSpc>
              <a:buNone/>
              <a:defRPr/>
            </a:pPr>
            <a:r>
              <a:rPr lang="en-GB" sz="3000" b="0" strike="noStrike" spc="-1">
                <a:solidFill>
                  <a:schemeClr val="dk1"/>
                </a:solidFill>
                <a:latin typeface="Bebas Neue"/>
                <a:ea typeface="Bebas Neue"/>
              </a:rPr>
              <a:t>xx%</a:t>
            </a:r>
            <a:endParaRPr lang="en-GB" sz="3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6"/>
          <p:cNvSpPr>
            <a:spLocks noGrp="1"/>
          </p:cNvSpPr>
          <p:nvPr>
            <p:ph type="title"/>
          </p:nvPr>
        </p:nvSpPr>
        <p:spPr bwMode="auto">
          <a:xfrm>
            <a:off x="6904080" y="1296000"/>
            <a:ext cx="734400" cy="572400"/>
          </a:xfrm>
          <a:prstGeom prst="rect">
            <a:avLst/>
          </a:prstGeom>
          <a:solidFill>
            <a:srgbClr val="FFFFFF">
              <a:alpha val="35000"/>
            </a:srgbClr>
          </a:solidFill>
          <a:ln w="0">
            <a:noFill/>
          </a:ln>
        </p:spPr>
        <p:txBody>
          <a:bodyPr lIns="91440" tIns="91440" rIns="91440" bIns="91440" anchor="ctr">
            <a:noAutofit/>
          </a:bodyPr>
          <a:p>
            <a:pPr indent="0" algn="ctr">
              <a:lnSpc>
                <a:spcPct val="100000"/>
              </a:lnSpc>
              <a:buNone/>
              <a:defRPr/>
            </a:pPr>
            <a:r>
              <a:rPr lang="en-GB" sz="3000" b="0" strike="noStrike" spc="-1">
                <a:solidFill>
                  <a:schemeClr val="dk1"/>
                </a:solidFill>
                <a:latin typeface="Bebas Neue"/>
                <a:ea typeface="Bebas Neue"/>
              </a:rPr>
              <a:t>xx%</a:t>
            </a:r>
            <a:endParaRPr lang="en-GB" sz="3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7"/>
          <p:cNvSpPr>
            <a:spLocks noGrp="1"/>
          </p:cNvSpPr>
          <p:nvPr>
            <p:ph type="title"/>
          </p:nvPr>
        </p:nvSpPr>
        <p:spPr bwMode="auto">
          <a:xfrm>
            <a:off x="6904080" y="2957760"/>
            <a:ext cx="734400" cy="572400"/>
          </a:xfrm>
          <a:prstGeom prst="rect">
            <a:avLst/>
          </a:prstGeom>
          <a:solidFill>
            <a:srgbClr val="FFFFFF">
              <a:alpha val="35000"/>
            </a:srgbClr>
          </a:solidFill>
          <a:ln w="0">
            <a:noFill/>
          </a:ln>
        </p:spPr>
        <p:txBody>
          <a:bodyPr lIns="91440" tIns="91440" rIns="91440" bIns="91440" anchor="ctr">
            <a:noAutofit/>
          </a:bodyPr>
          <a:p>
            <a:pPr indent="0" algn="ctr">
              <a:lnSpc>
                <a:spcPct val="100000"/>
              </a:lnSpc>
              <a:buNone/>
              <a:defRPr/>
            </a:pPr>
            <a:r>
              <a:rPr lang="en-GB" sz="3000" b="0" strike="noStrike" spc="-1">
                <a:solidFill>
                  <a:schemeClr val="dk1"/>
                </a:solidFill>
                <a:latin typeface="Bebas Neue"/>
                <a:ea typeface="Bebas Neue"/>
              </a:rPr>
              <a:t>xx%</a:t>
            </a:r>
            <a:endParaRPr lang="en-GB" sz="3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 bwMode="auto">
          <a:xfrm>
            <a:off x="5591160" y="3586320"/>
            <a:ext cx="2839320" cy="5317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p>
            <a:pPr indent="0">
              <a:buNone/>
              <a:defRPr/>
            </a:pPr>
            <a:r>
              <a:rPr lang="en-GB" sz="24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  <a:endParaRPr lang="en-GB" sz="2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 bwMode="auto"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p>
            <a:pPr indent="0">
              <a:buNone/>
              <a:defRPr/>
            </a:pPr>
            <a:r>
              <a:rPr lang="en-GB" sz="35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  <a:endParaRPr lang="en-GB" sz="35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 bwMode="auto"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p>
            <a:pPr indent="0">
              <a:buNone/>
              <a:defRPr/>
            </a:pPr>
            <a:r>
              <a:rPr lang="en-GB" sz="35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  <a:endParaRPr lang="en-GB" sz="35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 bwMode="auto"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p>
            <a:pPr indent="0">
              <a:buNone/>
              <a:defRPr/>
            </a:pPr>
            <a:r>
              <a:rPr lang="en-GB" sz="35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  <a:endParaRPr lang="en-GB" sz="35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 bwMode="auto">
          <a:xfrm>
            <a:off x="720000" y="1251360"/>
            <a:ext cx="3080160" cy="16315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p>
            <a:pPr indent="0">
              <a:buNone/>
              <a:defRPr/>
            </a:pPr>
            <a:r>
              <a:rPr lang="en-GB" sz="35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  <a:endParaRPr lang="en-GB" sz="35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 bwMode="auto">
          <a:xfrm>
            <a:off x="5086440" y="888120"/>
            <a:ext cx="3344040" cy="3367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56111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en-GB" sz="18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  <a:endParaRPr lang="en-GB" sz="1800" b="0" strike="noStrike" spc="-1">
              <a:solidFill>
                <a:srgbClr val="000000"/>
              </a:solidFill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en-GB" sz="18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  <a:endParaRPr lang="en-GB" sz="1800" b="0" strike="noStrike" spc="-1">
              <a:solidFill>
                <a:srgbClr val="000000"/>
              </a:solidFill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en-GB" sz="18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  <a:endParaRPr lang="en-GB" sz="1800" b="0" strike="noStrike" spc="-1">
              <a:solidFill>
                <a:srgbClr val="000000"/>
              </a:solidFill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en-GB" sz="18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  <a:endParaRPr lang="en-GB" sz="1800" b="0" strike="noStrike" spc="-1">
              <a:solidFill>
                <a:srgbClr val="000000"/>
              </a:solidFill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en-GB" sz="18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  <a:endParaRPr lang="en-GB" sz="1800" b="0" strike="noStrike" spc="-1">
              <a:solidFill>
                <a:srgbClr val="000000"/>
              </a:solidFill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en-GB" sz="18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  <a:endParaRPr lang="en-GB" sz="1800" b="0" strike="noStrike" spc="-1">
              <a:solidFill>
                <a:srgbClr val="000000"/>
              </a:solidFill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en-GB" sz="18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  <a:endParaRPr lang="en-GB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Relationship Id="rId4" Type="http://schemas.microsoft.com/office/2007/relationships/media" Target="../media/media3.mkv"/><Relationship Id="rId5" Type="http://schemas.openxmlformats.org/officeDocument/2006/relationships/video" Target="../media/media3.mkv" 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pn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0.png"/><Relationship Id="rId4" Type="http://schemas.openxmlformats.org/officeDocument/2006/relationships/image" Target="../media/image14.png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0.png"/><Relationship Id="rId4" Type="http://schemas.openxmlformats.org/officeDocument/2006/relationships/image" Target="../media/image15.pn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0.png"/><Relationship Id="rId4" Type="http://schemas.openxmlformats.org/officeDocument/2006/relationships/image" Target="../media/image16.png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0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Relationship Id="rId4" Type="http://schemas.openxmlformats.org/officeDocument/2006/relationships/image" Target="../media/image3.jpg"/><Relationship Id="rId5" Type="http://schemas.openxmlformats.org/officeDocument/2006/relationships/image" Target="../media/image4.png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0.png"/><Relationship Id="rId4" Type="http://schemas.openxmlformats.org/officeDocument/2006/relationships/image" Target="../media/image19.png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0.png"/><Relationship Id="rId4" Type="http://schemas.openxmlformats.org/officeDocument/2006/relationships/image" Target="../media/image17.png"/><Relationship Id="rId5" Type="http://schemas.openxmlformats.org/officeDocument/2006/relationships/image" Target="../media/image20.png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0.png"/><Relationship Id="rId4" Type="http://schemas.openxmlformats.org/officeDocument/2006/relationships/image" Target="../media/image21.png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0.png"/><Relationship Id="rId4" Type="http://schemas.openxmlformats.org/officeDocument/2006/relationships/image" Target="../media/image22.png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jp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Relationship Id="rId4" Type="http://schemas.microsoft.com/office/2007/relationships/media" Target="../media/media1.mp4"/><Relationship Id="rId5" Type="http://schemas.openxmlformats.org/officeDocument/2006/relationships/video" Target="../media/media1.mp4" 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Relationship Id="rId4" Type="http://schemas.microsoft.com/office/2007/relationships/media" Target="../media/media2.mkv"/><Relationship Id="rId5" Type="http://schemas.openxmlformats.org/officeDocument/2006/relationships/video" Target="../media/media2.mkv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 bwMode="auto">
          <a:xfrm>
            <a:off x="845640" y="1691280"/>
            <a:ext cx="7452360" cy="10454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p>
            <a:pPr indent="0" algn="ctr">
              <a:lnSpc>
                <a:spcPct val="80000"/>
              </a:lnSpc>
              <a:buNone/>
              <a:tabLst>
                <a:tab pos="0" algn="l"/>
              </a:tabLst>
              <a:defRPr/>
            </a:pPr>
            <a:r>
              <a:rPr lang="en" sz="5400" b="0" strike="noStrike" spc="-1">
                <a:solidFill>
                  <a:schemeClr val="dk1"/>
                </a:solidFill>
                <a:latin typeface="Bebas Neue"/>
                <a:ea typeface="Bebas Neue"/>
              </a:rPr>
              <a:t>Planely winning the APL Forge</a:t>
            </a:r>
            <a:endParaRPr lang="en-GB" sz="5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subTitle"/>
          </p:nvPr>
        </p:nvSpPr>
        <p:spPr bwMode="auto">
          <a:xfrm>
            <a:off x="2307600" y="2905200"/>
            <a:ext cx="4528440" cy="684360"/>
          </a:xfrm>
          <a:prstGeom prst="rect">
            <a:avLst/>
          </a:prstGeom>
          <a:solidFill>
            <a:srgbClr val="FFFFFF">
              <a:alpha val="35000"/>
            </a:srgbClr>
          </a:solidFill>
          <a:ln w="0">
            <a:noFill/>
          </a:ln>
        </p:spPr>
        <p:txBody>
          <a:bodyPr lIns="91440" tIns="91440" rIns="91440" bIns="91440" anchor="t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en" sz="1600" b="0" strike="noStrike" spc="-1">
                <a:solidFill>
                  <a:schemeClr val="dk1"/>
                </a:solidFill>
                <a:latin typeface="Lexend Deca"/>
                <a:ea typeface="Lexend Deca"/>
              </a:rPr>
              <a:t>Holden Hoover</a:t>
            </a:r>
            <a:endParaRPr lang="fr-CA" sz="1600" b="0" strike="noStrike" spc="-1">
              <a:solidFill>
                <a:srgbClr val="000000"/>
              </a:solidFill>
              <a:latin typeface="Arial"/>
            </a:endParaRPr>
          </a:p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en" sz="1600" b="0" strike="noStrike" spc="-1">
                <a:solidFill>
                  <a:schemeClr val="dk1"/>
                </a:solidFill>
                <a:latin typeface="Lexend Deca"/>
                <a:ea typeface="Lexend Deca"/>
              </a:rPr>
              <a:t>holdenhoover@bkaw.ca</a:t>
            </a:r>
            <a:endParaRPr lang="fr-CA" sz="1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4" name="" descr=""/>
          <p:cNvPicPr/>
          <p:nvPr/>
        </p:nvPicPr>
        <p:blipFill>
          <a:blip r:embed="rId3"/>
          <a:stretch/>
        </p:blipFill>
        <p:spPr bwMode="auto">
          <a:xfrm rot="21061199">
            <a:off x="6836039" y="411480"/>
            <a:ext cx="2186280" cy="1456920"/>
          </a:xfrm>
          <a:prstGeom prst="rect">
            <a:avLst/>
          </a:prstGeom>
          <a:ln w="0">
            <a:noFill/>
          </a:ln>
        </p:spPr>
      </p:pic>
      <p:pic>
        <p:nvPicPr>
          <p:cNvPr id="65" name="" descr=""/>
          <p:cNvPicPr/>
          <p:nvPr/>
        </p:nvPicPr>
        <p:blipFill>
          <a:blip r:embed="rId3"/>
          <a:stretch/>
        </p:blipFill>
        <p:spPr bwMode="auto">
          <a:xfrm rot="20706000" flipH="1">
            <a:off x="3743280" y="-32400"/>
            <a:ext cx="1813320" cy="1208520"/>
          </a:xfrm>
          <a:prstGeom prst="rect">
            <a:avLst/>
          </a:prstGeom>
          <a:ln w="0">
            <a:noFill/>
          </a:ln>
        </p:spPr>
      </p:pic>
      <p:pic>
        <p:nvPicPr>
          <p:cNvPr id="66" name="" descr=""/>
          <p:cNvPicPr/>
          <p:nvPr/>
        </p:nvPicPr>
        <p:blipFill>
          <a:blip r:embed="rId3"/>
          <a:stretch/>
        </p:blipFill>
        <p:spPr bwMode="auto">
          <a:xfrm rot="1947600">
            <a:off x="311760" y="257400"/>
            <a:ext cx="2076840" cy="1384200"/>
          </a:xfrm>
          <a:prstGeom prst="rect">
            <a:avLst/>
          </a:prstGeom>
          <a:ln w="0">
            <a:noFill/>
          </a:ln>
        </p:spPr>
      </p:pic>
      <p:pic>
        <p:nvPicPr>
          <p:cNvPr id="67" name="" descr=""/>
          <p:cNvPicPr/>
          <p:nvPr/>
        </p:nvPicPr>
        <p:blipFill>
          <a:blip r:embed="rId3"/>
          <a:stretch/>
        </p:blipFill>
        <p:spPr bwMode="auto">
          <a:xfrm rot="852600">
            <a:off x="2649960" y="3589560"/>
            <a:ext cx="2186280" cy="1456920"/>
          </a:xfrm>
          <a:prstGeom prst="rect">
            <a:avLst/>
          </a:prstGeom>
          <a:ln w="1270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74632878" name="PlaceHolder 1"/>
          <p:cNvSpPr>
            <a:spLocks noGrp="1"/>
          </p:cNvSpPr>
          <p:nvPr>
            <p:ph type="title"/>
          </p:nvPr>
        </p:nvSpPr>
        <p:spPr bwMode="auto"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>
              <a:defRPr/>
            </a:pPr>
            <a:endParaRPr/>
          </a:p>
        </p:txBody>
      </p:sp>
      <p:pic>
        <p:nvPicPr>
          <p:cNvPr id="43337600" name="">
            <a:hlinkClick r:id="" action="ppaction://media"/>
          </p:cNvPr>
          <p:cNvPicPr/>
          <p:nvPr>
            <a:vide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3"/>
          <a:stretch/>
        </p:blipFill>
        <p:spPr bwMode="auto">
          <a:xfrm rot="0" flipH="0" flipV="0">
            <a:off x="-39599" y="-128249"/>
            <a:ext cx="9223200" cy="540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59537928" name="PlaceHolder 1"/>
          <p:cNvSpPr>
            <a:spLocks noGrp="1"/>
          </p:cNvSpPr>
          <p:nvPr>
            <p:ph type="title"/>
          </p:nvPr>
        </p:nvSpPr>
        <p:spPr bwMode="auto"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" sz="3500" b="0" i="0" u="none" strike="noStrike" cap="none" spc="0">
                <a:solidFill>
                  <a:srgbClr val="13394F"/>
                </a:solidFill>
                <a:latin typeface="Bebas Neue"/>
                <a:ea typeface="Bebas Neue"/>
                <a:cs typeface="Bebas Neue"/>
              </a:rPr>
              <a:t>What exactly is “Ingestion”</a:t>
            </a:r>
            <a:endParaRPr lang="en-GB" sz="3500" b="0" strike="noStrike" spc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6082625" name="PlaceHolder 2"/>
          <p:cNvSpPr>
            <a:spLocks noGrp="1"/>
          </p:cNvSpPr>
          <p:nvPr>
            <p:ph/>
          </p:nvPr>
        </p:nvSpPr>
        <p:spPr bwMode="auto">
          <a:xfrm>
            <a:off x="720000" y="1215720"/>
            <a:ext cx="3759120" cy="2803320"/>
          </a:xfrm>
          <a:prstGeom prst="rect">
            <a:avLst/>
          </a:prstGeom>
          <a:noFill/>
          <a:ln w="0">
            <a:noFill/>
          </a:ln>
        </p:spPr>
        <p:txBody>
          <a:bodyPr vertOverflow="overflow" horzOverflow="overflow" vert="horz" wrap="square" lIns="0" tIns="0" rIns="0" bIns="0" numCol="1" spcCol="0" rtlCol="0" fromWordArt="0" anchor="t" anchorCtr="0" forceAA="0" upright="0" compatLnSpc="0">
            <a:normAutofit/>
          </a:bodyPr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GB" sz="1600" b="0" i="0" u="none" strike="noStrike" cap="none" spc="0">
                <a:solidFill>
                  <a:srgbClr val="13394F"/>
                </a:solidFill>
                <a:latin typeface="Lexend Deca"/>
                <a:ea typeface="Lexend Deca"/>
                <a:cs typeface="Lexend Deca"/>
              </a:rPr>
              <a:t>Message gets sent to RIS from Radar</a:t>
            </a:r>
            <a:endParaRPr lang="en-GB" sz="1600" b="0" i="0" u="none" strike="noStrike" cap="none" spc="0">
              <a:solidFill>
                <a:srgbClr val="13394F"/>
              </a:solidFill>
              <a:latin typeface="Lexend Deca"/>
              <a:ea typeface="Lexend Deca"/>
              <a:cs typeface="Lexend Deca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GB" sz="1600" b="0" i="0" u="none" strike="noStrike" cap="none" spc="0">
              <a:solidFill>
                <a:srgbClr val="13394F"/>
              </a:solidFill>
              <a:latin typeface="Lexend Deca"/>
              <a:ea typeface="Lexend Deca"/>
              <a:cs typeface="Lexend Deca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GB" sz="1600" b="0" i="0" u="none" strike="noStrike" cap="none" spc="0">
                <a:solidFill>
                  <a:srgbClr val="13394F"/>
                </a:solidFill>
                <a:latin typeface="Lexend Deca"/>
                <a:ea typeface="Lexend Deca"/>
                <a:cs typeface="Lexend Deca"/>
              </a:rPr>
              <a:t>The message gets cleaned up</a:t>
            </a:r>
            <a:endParaRPr lang="en-GB" sz="1600" b="0" i="0" u="none" strike="noStrike" cap="none" spc="0">
              <a:solidFill>
                <a:srgbClr val="13394F"/>
              </a:solidFill>
              <a:latin typeface="Lexend Deca"/>
              <a:ea typeface="Lexend Deca"/>
              <a:cs typeface="Lexend Deca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GB" sz="1600" b="0" i="0" u="none" strike="noStrike" cap="none" spc="0">
              <a:solidFill>
                <a:srgbClr val="13394F"/>
              </a:solidFill>
              <a:latin typeface="Lexend Deca"/>
              <a:ea typeface="Lexend Deca"/>
              <a:cs typeface="Lexend Deca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GB" sz="1600" b="0" i="0" u="none" strike="noStrike" cap="none" spc="0">
                <a:solidFill>
                  <a:srgbClr val="13394F"/>
                </a:solidFill>
                <a:latin typeface="Lexend Deca"/>
                <a:ea typeface="Lexend Deca"/>
                <a:cs typeface="Lexend Deca"/>
              </a:rPr>
              <a:t>The message is sent to </a:t>
            </a:r>
            <a:r>
              <a:rPr lang="en-GB" sz="1600" b="0" i="0" u="none" strike="noStrike" cap="none" spc="0">
                <a:solidFill>
                  <a:srgbClr val="13394F"/>
                </a:solidFill>
                <a:latin typeface="Lexend Deca"/>
                <a:ea typeface="Lexend Deca"/>
                <a:cs typeface="Lexend Deca"/>
              </a:rPr>
              <a:t>adsbProcess</a:t>
            </a:r>
            <a:endParaRPr lang="en-GB" sz="1600" b="0" i="0" u="none" strike="noStrike" cap="none" spc="0">
              <a:solidFill>
                <a:srgbClr val="13394F"/>
              </a:solidFill>
              <a:latin typeface="Lexend Deca"/>
              <a:ea typeface="Lexend Deca"/>
              <a:cs typeface="Lexend Deca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GB" sz="1600" b="0" i="0" u="none" strike="noStrike" cap="none" spc="0">
              <a:solidFill>
                <a:srgbClr val="13394F"/>
              </a:solidFill>
              <a:latin typeface="Lexend Deca"/>
              <a:ea typeface="Lexend Deca"/>
              <a:cs typeface="Lexend Deca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GB" sz="1600" b="0" i="0" u="none" strike="noStrike" cap="none" spc="0">
                <a:solidFill>
                  <a:srgbClr val="13394F"/>
                </a:solidFill>
                <a:latin typeface="Lexend Deca"/>
                <a:ea typeface="Lexend Deca"/>
                <a:cs typeface="Lexend Deca"/>
              </a:rPr>
              <a:t>The aircraft record is returned to the RIS instance</a:t>
            </a:r>
            <a:endParaRPr lang="en-GB" sz="1600" b="0" i="0" u="none" strike="noStrike" cap="none" spc="0">
              <a:solidFill>
                <a:srgbClr val="13394F"/>
              </a:solidFill>
              <a:latin typeface="Lexend Deca"/>
              <a:ea typeface="Lexend Deca"/>
              <a:cs typeface="Lexend Deca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GB" sz="1600" b="0" i="0" u="none" strike="noStrike" cap="none" spc="0">
              <a:solidFill>
                <a:srgbClr val="13394F"/>
              </a:solidFill>
              <a:latin typeface="Lexend Deca"/>
              <a:ea typeface="Lexend Deca"/>
              <a:cs typeface="Lexend Deca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GB" sz="1600" b="0" i="0" u="none" strike="noStrike" cap="none" spc="0">
                <a:solidFill>
                  <a:srgbClr val="13394F"/>
                </a:solidFill>
                <a:latin typeface="Lexend Deca"/>
                <a:ea typeface="Lexend Deca"/>
                <a:cs typeface="Lexend Deca"/>
              </a:rPr>
              <a:t>The record is added to the database</a:t>
            </a:r>
            <a:endParaRPr lang="en-GB" sz="1600" b="0" i="0" u="none" strike="noStrike" cap="none" spc="0">
              <a:solidFill>
                <a:srgbClr val="13394F"/>
              </a:solidFill>
              <a:latin typeface="Lexend Deca"/>
              <a:ea typeface="Lexend Deca"/>
              <a:cs typeface="Lexend Deca"/>
            </a:endParaRPr>
          </a:p>
        </p:txBody>
      </p:sp>
      <p:sp>
        <p:nvSpPr>
          <p:cNvPr id="735612995" name="PlaceHolder 3"/>
          <p:cNvSpPr>
            <a:spLocks noGrp="1"/>
          </p:cNvSpPr>
          <p:nvPr>
            <p:ph/>
          </p:nvPr>
        </p:nvSpPr>
        <p:spPr bwMode="auto">
          <a:xfrm>
            <a:off x="4667400" y="1215720"/>
            <a:ext cx="3759120" cy="2803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/>
          </a:p>
        </p:txBody>
      </p:sp>
      <p:pic>
        <p:nvPicPr>
          <p:cNvPr id="1275250728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365859" y="169454"/>
            <a:ext cx="2362199" cy="48958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72971827" name="PlaceHolder 1"/>
          <p:cNvSpPr>
            <a:spLocks noGrp="1"/>
          </p:cNvSpPr>
          <p:nvPr>
            <p:ph type="title"/>
          </p:nvPr>
        </p:nvSpPr>
        <p:spPr bwMode="auto"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" sz="3500" b="0" i="0" u="none" strike="noStrike" cap="none" spc="0">
                <a:solidFill>
                  <a:srgbClr val="13394F"/>
                </a:solidFill>
                <a:latin typeface="Bebas Neue"/>
                <a:ea typeface="Bebas Neue"/>
                <a:cs typeface="Bebas Neue"/>
              </a:rPr>
              <a:t>What exactly is “Ingestion”</a:t>
            </a:r>
            <a:br>
              <a:rPr lang="en" sz="3500" b="0" i="0" u="none" strike="noStrike" cap="none" spc="0">
                <a:solidFill>
                  <a:srgbClr val="13394F"/>
                </a:solidFill>
                <a:latin typeface="Bebas Neue"/>
                <a:ea typeface="Bebas Neue"/>
                <a:cs typeface="Bebas Neue"/>
              </a:rPr>
            </a:br>
            <a:r>
              <a:rPr lang="en" sz="1600" b="1" i="0" u="none" strike="noStrike" cap="none" spc="0">
                <a:solidFill>
                  <a:srgbClr val="13394F"/>
                </a:solidFill>
                <a:latin typeface="Bebas Neue"/>
                <a:ea typeface="Bebas Neue"/>
                <a:cs typeface="Bebas Neue"/>
              </a:rPr>
              <a:t>Continued</a:t>
            </a:r>
            <a:endParaRPr lang="en-GB" sz="1000" b="0" strike="noStrike" spc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11341602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2187900" y="2124319"/>
            <a:ext cx="4582440" cy="3471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71480126" name="PlaceHolder 1"/>
          <p:cNvSpPr>
            <a:spLocks noGrp="1"/>
          </p:cNvSpPr>
          <p:nvPr>
            <p:ph type="title"/>
          </p:nvPr>
        </p:nvSpPr>
        <p:spPr bwMode="auto"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" sz="3500" b="0" i="0" u="none" strike="noStrike" cap="none" spc="0">
                <a:solidFill>
                  <a:srgbClr val="13394F"/>
                </a:solidFill>
                <a:latin typeface="Bebas Neue"/>
                <a:ea typeface="Bebas Neue"/>
                <a:cs typeface="Bebas Neue"/>
              </a:rPr>
              <a:t>What exactly is “Ingestion”</a:t>
            </a:r>
            <a:br>
              <a:rPr lang="en" sz="3500" b="0" i="0" u="none" strike="noStrike" cap="none" spc="0">
                <a:solidFill>
                  <a:srgbClr val="13394F"/>
                </a:solidFill>
                <a:latin typeface="Bebas Neue"/>
                <a:ea typeface="Bebas Neue"/>
                <a:cs typeface="Bebas Neue"/>
              </a:rPr>
            </a:br>
            <a:r>
              <a:rPr lang="en" sz="1600" b="1" i="0" u="none" strike="noStrike" cap="none" spc="0">
                <a:solidFill>
                  <a:srgbClr val="13394F"/>
                </a:solidFill>
                <a:latin typeface="Bebas Neue"/>
                <a:ea typeface="Bebas Neue"/>
                <a:cs typeface="Bebas Neue"/>
              </a:rPr>
              <a:t>Continued</a:t>
            </a:r>
            <a:endParaRPr lang="en-GB" sz="1000" b="0" strike="noStrike" spc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79345568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1422108" y="731159"/>
            <a:ext cx="4582440" cy="347153"/>
          </a:xfrm>
          <a:prstGeom prst="rect">
            <a:avLst/>
          </a:prstGeom>
        </p:spPr>
      </p:pic>
      <p:pic>
        <p:nvPicPr>
          <p:cNvPr id="1564951914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239981" y="1319340"/>
            <a:ext cx="8658296" cy="28896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61334149" name="PlaceHolder 1"/>
          <p:cNvSpPr>
            <a:spLocks noGrp="1"/>
          </p:cNvSpPr>
          <p:nvPr>
            <p:ph type="title"/>
          </p:nvPr>
        </p:nvSpPr>
        <p:spPr bwMode="auto"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" sz="3500" b="0" i="0" u="none" strike="noStrike" cap="none" spc="0">
                <a:solidFill>
                  <a:srgbClr val="13394F"/>
                </a:solidFill>
                <a:latin typeface="Bebas Neue"/>
                <a:ea typeface="Bebas Neue"/>
                <a:cs typeface="Bebas Neue"/>
              </a:rPr>
              <a:t>What exactly is “Ingestion”</a:t>
            </a:r>
            <a:br>
              <a:rPr lang="en" sz="3500" b="0" i="0" u="none" strike="noStrike" cap="none" spc="0">
                <a:solidFill>
                  <a:srgbClr val="13394F"/>
                </a:solidFill>
                <a:latin typeface="Bebas Neue"/>
                <a:ea typeface="Bebas Neue"/>
                <a:cs typeface="Bebas Neue"/>
              </a:rPr>
            </a:br>
            <a:r>
              <a:rPr lang="en" sz="1600" b="1" i="0" u="none" strike="noStrike" cap="none" spc="0">
                <a:solidFill>
                  <a:srgbClr val="13394F"/>
                </a:solidFill>
                <a:latin typeface="Bebas Neue"/>
                <a:ea typeface="Bebas Neue"/>
                <a:cs typeface="Bebas Neue"/>
              </a:rPr>
              <a:t>Continued</a:t>
            </a:r>
            <a:endParaRPr lang="en-GB" sz="1000" b="0" strike="noStrike" spc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60111097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1422108" y="731159"/>
            <a:ext cx="4582440" cy="347153"/>
          </a:xfrm>
          <a:prstGeom prst="rect">
            <a:avLst/>
          </a:prstGeom>
        </p:spPr>
      </p:pic>
      <p:pic>
        <p:nvPicPr>
          <p:cNvPr id="756297364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1037628" y="1078313"/>
            <a:ext cx="7068742" cy="38890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9468984" name="PlaceHolder 1"/>
          <p:cNvSpPr>
            <a:spLocks noGrp="1"/>
          </p:cNvSpPr>
          <p:nvPr>
            <p:ph type="title"/>
          </p:nvPr>
        </p:nvSpPr>
        <p:spPr bwMode="auto"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" sz="3500" b="0" i="0" u="none" strike="noStrike" cap="none" spc="0">
                <a:solidFill>
                  <a:srgbClr val="13394F"/>
                </a:solidFill>
                <a:latin typeface="Bebas Neue"/>
                <a:ea typeface="Bebas Neue"/>
                <a:cs typeface="Bebas Neue"/>
              </a:rPr>
              <a:t>What exactly is “Ingestion”</a:t>
            </a:r>
            <a:br>
              <a:rPr lang="en" sz="3500" b="0" i="0" u="none" strike="noStrike" cap="none" spc="0">
                <a:solidFill>
                  <a:srgbClr val="13394F"/>
                </a:solidFill>
                <a:latin typeface="Bebas Neue"/>
                <a:ea typeface="Bebas Neue"/>
                <a:cs typeface="Bebas Neue"/>
              </a:rPr>
            </a:br>
            <a:r>
              <a:rPr lang="en" sz="1600" b="1" i="0" u="none" strike="noStrike" cap="none" spc="0">
                <a:solidFill>
                  <a:srgbClr val="13394F"/>
                </a:solidFill>
                <a:latin typeface="Bebas Neue"/>
                <a:ea typeface="Bebas Neue"/>
                <a:cs typeface="Bebas Neue"/>
              </a:rPr>
              <a:t>Continued</a:t>
            </a:r>
            <a:endParaRPr lang="en-GB" sz="1000" b="0" strike="noStrike" spc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683551401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1422108" y="731159"/>
            <a:ext cx="4582440" cy="347153"/>
          </a:xfrm>
          <a:prstGeom prst="rect">
            <a:avLst/>
          </a:prstGeom>
        </p:spPr>
      </p:pic>
      <p:pic>
        <p:nvPicPr>
          <p:cNvPr id="713895455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0" y="1338648"/>
            <a:ext cx="9144000" cy="32765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27074968" name="PlaceHolder 1"/>
          <p:cNvSpPr>
            <a:spLocks noGrp="1"/>
          </p:cNvSpPr>
          <p:nvPr>
            <p:ph type="title"/>
          </p:nvPr>
        </p:nvSpPr>
        <p:spPr bwMode="auto"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" sz="3500" b="0" i="0" u="none" strike="noStrike" cap="none" spc="0">
                <a:solidFill>
                  <a:srgbClr val="13394F"/>
                </a:solidFill>
                <a:latin typeface="Bebas Neue"/>
                <a:ea typeface="Bebas Neue"/>
                <a:cs typeface="Bebas Neue"/>
              </a:rPr>
              <a:t>What exactly is “Ingestion”</a:t>
            </a:r>
            <a:br>
              <a:rPr lang="en" sz="3500" b="0" i="0" u="none" strike="noStrike" cap="none" spc="0">
                <a:solidFill>
                  <a:srgbClr val="13394F"/>
                </a:solidFill>
                <a:latin typeface="Bebas Neue"/>
                <a:ea typeface="Bebas Neue"/>
                <a:cs typeface="Bebas Neue"/>
              </a:rPr>
            </a:br>
            <a:r>
              <a:rPr lang="en" sz="1600" b="1" i="0" u="none" strike="noStrike" cap="none" spc="0">
                <a:solidFill>
                  <a:srgbClr val="13394F"/>
                </a:solidFill>
                <a:latin typeface="Bebas Neue"/>
                <a:ea typeface="Bebas Neue"/>
                <a:cs typeface="Bebas Neue"/>
              </a:rPr>
              <a:t>Continued</a:t>
            </a:r>
            <a:endParaRPr lang="en-GB" sz="1000" b="0" strike="noStrike" spc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047677042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1422108" y="731159"/>
            <a:ext cx="4582440" cy="347153"/>
          </a:xfrm>
          <a:prstGeom prst="rect">
            <a:avLst/>
          </a:prstGeom>
        </p:spPr>
      </p:pic>
      <p:pic>
        <p:nvPicPr>
          <p:cNvPr id="1456514137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319236" y="1460928"/>
            <a:ext cx="8696324" cy="30194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63164219" name="PlaceHolder 1"/>
          <p:cNvSpPr>
            <a:spLocks noGrp="1"/>
          </p:cNvSpPr>
          <p:nvPr>
            <p:ph type="title"/>
          </p:nvPr>
        </p:nvSpPr>
        <p:spPr bwMode="auto"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" sz="3500" b="0" i="0" u="none" strike="noStrike" cap="none" spc="0">
                <a:solidFill>
                  <a:srgbClr val="13394F"/>
                </a:solidFill>
                <a:latin typeface="Bebas Neue"/>
                <a:ea typeface="Bebas Neue"/>
                <a:cs typeface="Bebas Neue"/>
              </a:rPr>
              <a:t>What exactly is “Ingestion”</a:t>
            </a:r>
            <a:br>
              <a:rPr lang="en" sz="3500" b="0" i="0" u="none" strike="noStrike" cap="none" spc="0">
                <a:solidFill>
                  <a:srgbClr val="13394F"/>
                </a:solidFill>
                <a:latin typeface="Bebas Neue"/>
                <a:ea typeface="Bebas Neue"/>
                <a:cs typeface="Bebas Neue"/>
              </a:rPr>
            </a:br>
            <a:r>
              <a:rPr lang="en" sz="1600" b="1" i="0" u="none" strike="noStrike" cap="none" spc="0">
                <a:solidFill>
                  <a:srgbClr val="13394F"/>
                </a:solidFill>
                <a:latin typeface="Bebas Neue"/>
                <a:ea typeface="Bebas Neue"/>
                <a:cs typeface="Bebas Neue"/>
              </a:rPr>
              <a:t>Continued</a:t>
            </a:r>
            <a:endParaRPr lang="en-GB" sz="1000" b="0" strike="noStrike" spc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60361208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1422108" y="731159"/>
            <a:ext cx="4582440" cy="347153"/>
          </a:xfrm>
          <a:prstGeom prst="rect">
            <a:avLst/>
          </a:prstGeom>
        </p:spPr>
      </p:pic>
      <p:pic>
        <p:nvPicPr>
          <p:cNvPr id="655931322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293644" y="1615388"/>
            <a:ext cx="8556351" cy="21550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53000269" name="PlaceHolder 1"/>
          <p:cNvSpPr>
            <a:spLocks noGrp="1"/>
          </p:cNvSpPr>
          <p:nvPr>
            <p:ph type="title"/>
          </p:nvPr>
        </p:nvSpPr>
        <p:spPr bwMode="auto"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" sz="3500" b="0" i="0" u="none" strike="noStrike" cap="none" spc="0">
                <a:solidFill>
                  <a:srgbClr val="13394F"/>
                </a:solidFill>
                <a:latin typeface="Bebas Neue"/>
                <a:ea typeface="Bebas Neue"/>
                <a:cs typeface="Bebas Neue"/>
              </a:rPr>
              <a:t>What exactly is “Ingestion”</a:t>
            </a:r>
            <a:br>
              <a:rPr lang="en" sz="3500" b="0" i="0" u="none" strike="noStrike" cap="none" spc="0">
                <a:solidFill>
                  <a:srgbClr val="13394F"/>
                </a:solidFill>
                <a:latin typeface="Bebas Neue"/>
                <a:ea typeface="Bebas Neue"/>
                <a:cs typeface="Bebas Neue"/>
              </a:rPr>
            </a:br>
            <a:r>
              <a:rPr lang="en" sz="1600" b="1" i="0" u="none" strike="noStrike" cap="none" spc="0">
                <a:solidFill>
                  <a:srgbClr val="13394F"/>
                </a:solidFill>
                <a:latin typeface="Bebas Neue"/>
                <a:ea typeface="Bebas Neue"/>
                <a:cs typeface="Bebas Neue"/>
              </a:rPr>
              <a:t>Continued</a:t>
            </a:r>
            <a:endParaRPr lang="en-GB" sz="1000" b="0" strike="noStrike" spc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33923016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1422108" y="731159"/>
            <a:ext cx="4582440" cy="347153"/>
          </a:xfrm>
          <a:prstGeom prst="rect">
            <a:avLst/>
          </a:prstGeom>
        </p:spPr>
      </p:pic>
      <p:pic>
        <p:nvPicPr>
          <p:cNvPr id="1239566052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209494" y="1223304"/>
            <a:ext cx="6724649" cy="28384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11437440" name="PlaceHolder 1"/>
          <p:cNvSpPr>
            <a:spLocks noGrp="1"/>
          </p:cNvSpPr>
          <p:nvPr>
            <p:ph type="title"/>
          </p:nvPr>
        </p:nvSpPr>
        <p:spPr bwMode="auto"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" sz="3500" b="0" i="0" u="none" strike="noStrike" cap="none" spc="0">
                <a:solidFill>
                  <a:srgbClr val="13394F"/>
                </a:solidFill>
                <a:latin typeface="Bebas Neue"/>
                <a:ea typeface="Bebas Neue"/>
                <a:cs typeface="Bebas Neue"/>
              </a:rPr>
              <a:t>What exactly is “Ingestion”</a:t>
            </a:r>
            <a:br>
              <a:rPr lang="en" sz="3500" b="0" i="0" u="none" strike="noStrike" cap="none" spc="0">
                <a:solidFill>
                  <a:srgbClr val="13394F"/>
                </a:solidFill>
                <a:latin typeface="Bebas Neue"/>
                <a:ea typeface="Bebas Neue"/>
                <a:cs typeface="Bebas Neue"/>
              </a:rPr>
            </a:br>
            <a:r>
              <a:rPr lang="en" sz="1600" b="1" i="0" u="none" strike="noStrike" cap="none" spc="0">
                <a:solidFill>
                  <a:srgbClr val="13394F"/>
                </a:solidFill>
                <a:latin typeface="Bebas Neue"/>
                <a:ea typeface="Bebas Neue"/>
                <a:cs typeface="Bebas Neue"/>
              </a:rPr>
              <a:t>Continued</a:t>
            </a:r>
            <a:endParaRPr lang="en-GB" sz="1000" b="0" strike="noStrike" spc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98364457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1422108" y="731159"/>
            <a:ext cx="4582440" cy="347153"/>
          </a:xfrm>
          <a:prstGeom prst="rect">
            <a:avLst/>
          </a:prstGeom>
        </p:spPr>
      </p:pic>
      <p:pic>
        <p:nvPicPr>
          <p:cNvPr id="665883205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299857" y="3997612"/>
            <a:ext cx="8543925" cy="676274"/>
          </a:xfrm>
          <a:prstGeom prst="rect">
            <a:avLst/>
          </a:prstGeom>
        </p:spPr>
      </p:pic>
      <p:pic>
        <p:nvPicPr>
          <p:cNvPr id="378496205" name="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 flipH="0" flipV="0">
            <a:off x="1033506" y="1359458"/>
            <a:ext cx="7076625" cy="22844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8" name="" descr=""/>
          <p:cNvPicPr/>
          <p:nvPr/>
        </p:nvPicPr>
        <p:blipFill>
          <a:blip r:embed="rId3"/>
          <a:stretch/>
        </p:blipFill>
        <p:spPr bwMode="auto">
          <a:xfrm>
            <a:off x="6090480" y="1152000"/>
            <a:ext cx="2491560" cy="3104640"/>
          </a:xfrm>
          <a:prstGeom prst="rect">
            <a:avLst/>
          </a:prstGeom>
          <a:ln w="0">
            <a:noFill/>
          </a:ln>
        </p:spPr>
      </p:pic>
      <p:pic>
        <p:nvPicPr>
          <p:cNvPr id="69" name="" descr=""/>
          <p:cNvPicPr/>
          <p:nvPr/>
        </p:nvPicPr>
        <p:blipFill>
          <a:blip r:embed="rId4"/>
          <a:srcRect l="32003" t="0" r="0" b="0"/>
          <a:stretch/>
        </p:blipFill>
        <p:spPr bwMode="auto">
          <a:xfrm>
            <a:off x="5712120" y="912960"/>
            <a:ext cx="3248640" cy="3582720"/>
          </a:xfrm>
          <a:prstGeom prst="rect">
            <a:avLst/>
          </a:prstGeom>
          <a:ln w="0">
            <a:noFill/>
          </a:ln>
        </p:spPr>
      </p:pic>
      <p:sp>
        <p:nvSpPr>
          <p:cNvPr id="70" name="PlaceHolder 1"/>
          <p:cNvSpPr>
            <a:spLocks noGrp="1"/>
          </p:cNvSpPr>
          <p:nvPr>
            <p:ph type="title"/>
          </p:nvPr>
        </p:nvSpPr>
        <p:spPr bwMode="auto">
          <a:xfrm>
            <a:off x="720000" y="444960"/>
            <a:ext cx="425160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p>
            <a:pPr indent="0">
              <a:lnSpc>
                <a:spcPct val="100000"/>
              </a:lnSpc>
              <a:buNone/>
              <a:defRPr/>
            </a:pPr>
            <a:r>
              <a:rPr lang="en-GB" sz="3500" b="0" strike="noStrike" spc="-1">
                <a:solidFill>
                  <a:schemeClr val="dk1"/>
                </a:solidFill>
                <a:latin typeface="Bebas Neue"/>
                <a:ea typeface="Bebas Neue"/>
              </a:rPr>
              <a:t>Who am i?</a:t>
            </a:r>
            <a:endParaRPr lang="en-GB" sz="35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subTitle"/>
          </p:nvPr>
        </p:nvSpPr>
        <p:spPr bwMode="auto">
          <a:xfrm>
            <a:off x="720000" y="1703880"/>
            <a:ext cx="4294440" cy="20008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p>
            <a:pPr marL="457200" indent="-317520">
              <a:lnSpc>
                <a:spcPct val="100000"/>
              </a:lnSpc>
              <a:buClr>
                <a:srgbClr val="13394F"/>
              </a:buClr>
              <a:buFont typeface="Lexend Deca Light"/>
              <a:buChar char="●"/>
              <a:defRPr/>
            </a:pPr>
            <a:r>
              <a:rPr lang="fr-CA" sz="1400" b="0" strike="noStrike" spc="-1">
                <a:solidFill>
                  <a:schemeClr val="dk1"/>
                </a:solidFill>
                <a:latin typeface="Lexend Deca"/>
                <a:ea typeface="Lexend Deca"/>
              </a:rPr>
              <a:t>High School Student</a:t>
            </a:r>
            <a:endParaRPr lang="fr-CA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"/>
          <p:cNvSpPr/>
          <p:nvPr/>
        </p:nvSpPr>
        <p:spPr bwMode="auto">
          <a:xfrm>
            <a:off x="720000" y="2399400"/>
            <a:ext cx="350892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horzOverflow="overflow" numCol="1" spcCol="0" anchor="t">
            <a:spAutoFit/>
          </a:bodyPr>
          <a:p>
            <a:pPr marL="457200" indent="-317520" defTabSz="914400">
              <a:lnSpc>
                <a:spcPct val="100000"/>
              </a:lnSpc>
              <a:buClr>
                <a:srgbClr val="13394F"/>
              </a:buClr>
              <a:buFont typeface="Lexend Deca Light"/>
              <a:buChar char="●"/>
              <a:defRPr/>
            </a:pPr>
            <a:r>
              <a:rPr lang="en-US" sz="1400" b="0" strike="noStrike" spc="-1">
                <a:solidFill>
                  <a:srgbClr val="13394F"/>
                </a:solidFill>
                <a:latin typeface="Lexend Deca"/>
                <a:ea typeface="Lexend Deca"/>
              </a:rPr>
              <a:t>Aviation Enthusiast</a:t>
            </a:r>
            <a:endParaRPr lang="fr-CA" sz="1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3" name="" descr=""/>
          <p:cNvPicPr/>
          <p:nvPr/>
        </p:nvPicPr>
        <p:blipFill>
          <a:blip r:embed="rId5"/>
          <a:stretch/>
        </p:blipFill>
        <p:spPr bwMode="auto">
          <a:xfrm>
            <a:off x="862200" y="3100680"/>
            <a:ext cx="3224160" cy="1937160"/>
          </a:xfrm>
          <a:prstGeom prst="rect">
            <a:avLst/>
          </a:prstGeom>
          <a:ln w="0">
            <a:noFill/>
          </a:ln>
        </p:spPr>
      </p:pic>
      <p:sp>
        <p:nvSpPr>
          <p:cNvPr id="74" name=""/>
          <p:cNvSpPr/>
          <p:nvPr/>
        </p:nvSpPr>
        <p:spPr bwMode="auto">
          <a:xfrm>
            <a:off x="720000" y="2189160"/>
            <a:ext cx="380484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horzOverflow="overflow" numCol="1" spcCol="0" anchor="t">
            <a:spAutoFit/>
          </a:bodyPr>
          <a:p>
            <a:pPr marL="457200" indent="-317520" defTabSz="914400">
              <a:lnSpc>
                <a:spcPct val="100000"/>
              </a:lnSpc>
              <a:buClr>
                <a:srgbClr val="13394F"/>
              </a:buClr>
              <a:buFont typeface="Lexend Deca Light"/>
              <a:buChar char="●"/>
              <a:defRPr/>
            </a:pPr>
            <a:r>
              <a:rPr lang="en-US" sz="1400" b="0" strike="noStrike" spc="-1">
                <a:solidFill>
                  <a:srgbClr val="13394F"/>
                </a:solidFill>
                <a:latin typeface="Lexend Deca"/>
                <a:ea typeface="Lexend Deca"/>
              </a:rPr>
              <a:t>Summer of 2021, worked on APEX</a:t>
            </a:r>
            <a:endParaRPr lang="fr-CA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"/>
          <p:cNvSpPr/>
          <p:nvPr/>
        </p:nvSpPr>
        <p:spPr bwMode="auto">
          <a:xfrm>
            <a:off x="720000" y="1979280"/>
            <a:ext cx="26038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horzOverflow="overflow" numCol="1" spcCol="0" anchor="t">
            <a:spAutoFit/>
          </a:bodyPr>
          <a:p>
            <a:pPr marL="457200" indent="-317520" defTabSz="914400">
              <a:lnSpc>
                <a:spcPct val="100000"/>
              </a:lnSpc>
              <a:buClr>
                <a:srgbClr val="13394F"/>
              </a:buClr>
              <a:buFont typeface="Lexend Deca Light"/>
              <a:buChar char="●"/>
              <a:defRPr/>
            </a:pPr>
            <a:r>
              <a:rPr lang="en-US" sz="1400" b="0" strike="noStrike" spc="-1">
                <a:solidFill>
                  <a:srgbClr val="13394F"/>
                </a:solidFill>
                <a:latin typeface="Lexend Deca"/>
                <a:ea typeface="Lexend Deca"/>
              </a:rPr>
              <a:t>Using APL since 2020</a:t>
            </a:r>
            <a:endParaRPr lang="fr-CA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7333501" name="PlaceHolder 1"/>
          <p:cNvSpPr>
            <a:spLocks noGrp="1"/>
          </p:cNvSpPr>
          <p:nvPr>
            <p:ph type="title"/>
          </p:nvPr>
        </p:nvSpPr>
        <p:spPr bwMode="auto"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" sz="3500" b="0" i="0" u="none" strike="noStrike" cap="none" spc="0">
                <a:solidFill>
                  <a:srgbClr val="13394F"/>
                </a:solidFill>
                <a:latin typeface="Bebas Neue"/>
                <a:ea typeface="Bebas Neue"/>
                <a:cs typeface="Bebas Neue"/>
              </a:rPr>
              <a:t>What exactly is “Ingestion”</a:t>
            </a:r>
            <a:br>
              <a:rPr lang="en" sz="3500" b="0" i="0" u="none" strike="noStrike" cap="none" spc="0">
                <a:solidFill>
                  <a:srgbClr val="13394F"/>
                </a:solidFill>
                <a:latin typeface="Bebas Neue"/>
                <a:ea typeface="Bebas Neue"/>
                <a:cs typeface="Bebas Neue"/>
              </a:rPr>
            </a:br>
            <a:r>
              <a:rPr lang="en" sz="1600" b="1" i="0" u="none" strike="noStrike" cap="none" spc="0">
                <a:solidFill>
                  <a:srgbClr val="13394F"/>
                </a:solidFill>
                <a:latin typeface="Bebas Neue"/>
                <a:ea typeface="Bebas Neue"/>
                <a:cs typeface="Bebas Neue"/>
              </a:rPr>
              <a:t>Continued</a:t>
            </a:r>
            <a:endParaRPr lang="en-GB" sz="1000" b="0" strike="noStrike" spc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76322907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1422108" y="731159"/>
            <a:ext cx="4582440" cy="347153"/>
          </a:xfrm>
          <a:prstGeom prst="rect">
            <a:avLst/>
          </a:prstGeom>
        </p:spPr>
      </p:pic>
      <p:pic>
        <p:nvPicPr>
          <p:cNvPr id="1508655812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285899" y="2081211"/>
            <a:ext cx="8762999" cy="98107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07352475" name="PlaceHolder 1"/>
          <p:cNvSpPr>
            <a:spLocks noGrp="1"/>
          </p:cNvSpPr>
          <p:nvPr>
            <p:ph type="title"/>
          </p:nvPr>
        </p:nvSpPr>
        <p:spPr bwMode="auto"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" sz="3500" b="0" i="0" u="none" strike="noStrike" cap="none" spc="0">
                <a:solidFill>
                  <a:srgbClr val="13394F"/>
                </a:solidFill>
                <a:latin typeface="Bebas Neue"/>
                <a:ea typeface="Bebas Neue"/>
                <a:cs typeface="Bebas Neue"/>
              </a:rPr>
              <a:t>What exactly is “Ingestion”</a:t>
            </a:r>
            <a:br>
              <a:rPr lang="en" sz="3500" b="0" i="0" u="none" strike="noStrike" cap="none" spc="0">
                <a:solidFill>
                  <a:srgbClr val="13394F"/>
                </a:solidFill>
                <a:latin typeface="Bebas Neue"/>
                <a:ea typeface="Bebas Neue"/>
                <a:cs typeface="Bebas Neue"/>
              </a:rPr>
            </a:br>
            <a:r>
              <a:rPr lang="en" sz="1600" b="1" i="0" u="none" strike="noStrike" cap="none" spc="0">
                <a:solidFill>
                  <a:srgbClr val="13394F"/>
                </a:solidFill>
                <a:latin typeface="Bebas Neue"/>
                <a:ea typeface="Bebas Neue"/>
                <a:cs typeface="Bebas Neue"/>
              </a:rPr>
              <a:t>Continued</a:t>
            </a:r>
            <a:endParaRPr lang="en-GB" sz="1000" b="0" strike="noStrike" spc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108506451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1422108" y="731159"/>
            <a:ext cx="4582440" cy="347153"/>
          </a:xfrm>
          <a:prstGeom prst="rect">
            <a:avLst/>
          </a:prstGeom>
        </p:spPr>
      </p:pic>
      <p:pic>
        <p:nvPicPr>
          <p:cNvPr id="1690457146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299857" y="3000374"/>
            <a:ext cx="8543925" cy="676274"/>
          </a:xfrm>
          <a:prstGeom prst="rect">
            <a:avLst/>
          </a:prstGeom>
        </p:spPr>
      </p:pic>
      <p:pic>
        <p:nvPicPr>
          <p:cNvPr id="1442550450" name="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 flipH="0" flipV="0">
            <a:off x="61315" y="1583662"/>
            <a:ext cx="9021009" cy="92051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11508491" name="PlaceHolder 1"/>
          <p:cNvSpPr>
            <a:spLocks noGrp="1"/>
          </p:cNvSpPr>
          <p:nvPr>
            <p:ph type="title"/>
          </p:nvPr>
        </p:nvSpPr>
        <p:spPr bwMode="auto"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" sz="3500" b="0" i="0" u="none" strike="noStrike" cap="none" spc="0">
                <a:solidFill>
                  <a:srgbClr val="13394F"/>
                </a:solidFill>
                <a:latin typeface="Bebas Neue"/>
                <a:ea typeface="Bebas Neue"/>
                <a:cs typeface="Bebas Neue"/>
              </a:rPr>
              <a:t>What exactly is “Ingestion”</a:t>
            </a:r>
            <a:br>
              <a:rPr lang="en" sz="3500" b="0" i="0" u="none" strike="noStrike" cap="none" spc="0">
                <a:solidFill>
                  <a:srgbClr val="13394F"/>
                </a:solidFill>
                <a:latin typeface="Bebas Neue"/>
                <a:ea typeface="Bebas Neue"/>
                <a:cs typeface="Bebas Neue"/>
              </a:rPr>
            </a:br>
            <a:r>
              <a:rPr lang="en" sz="1600" b="1" i="0" u="none" strike="noStrike" cap="none" spc="0">
                <a:solidFill>
                  <a:srgbClr val="13394F"/>
                </a:solidFill>
                <a:latin typeface="Bebas Neue"/>
                <a:ea typeface="Bebas Neue"/>
                <a:cs typeface="Bebas Neue"/>
              </a:rPr>
              <a:t>Continued</a:t>
            </a:r>
            <a:endParaRPr lang="en-GB" sz="1000" b="0" strike="noStrike" spc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093825272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1409371" y="731159"/>
            <a:ext cx="4582440" cy="347154"/>
          </a:xfrm>
          <a:prstGeom prst="rect">
            <a:avLst/>
          </a:prstGeom>
        </p:spPr>
      </p:pic>
      <p:pic>
        <p:nvPicPr>
          <p:cNvPr id="1653145240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1258000" y="1645445"/>
            <a:ext cx="6627639" cy="18526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6706364" name="PlaceHolder 1"/>
          <p:cNvSpPr>
            <a:spLocks noGrp="1"/>
          </p:cNvSpPr>
          <p:nvPr>
            <p:ph type="title"/>
          </p:nvPr>
        </p:nvSpPr>
        <p:spPr bwMode="auto"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" sz="3500" b="0" i="0" u="none" strike="noStrike" cap="none" spc="0">
                <a:solidFill>
                  <a:srgbClr val="13394F"/>
                </a:solidFill>
                <a:latin typeface="Bebas Neue"/>
                <a:ea typeface="Bebas Neue"/>
                <a:cs typeface="Bebas Neue"/>
              </a:rPr>
              <a:t>What exactly is “Ingestion”</a:t>
            </a:r>
            <a:br>
              <a:rPr lang="en" sz="3500" b="0" i="0" u="none" strike="noStrike" cap="none" spc="0">
                <a:solidFill>
                  <a:srgbClr val="13394F"/>
                </a:solidFill>
                <a:latin typeface="Bebas Neue"/>
                <a:ea typeface="Bebas Neue"/>
                <a:cs typeface="Bebas Neue"/>
              </a:rPr>
            </a:br>
            <a:r>
              <a:rPr lang="en" sz="1600" b="1" i="0" u="none" strike="noStrike" cap="none" spc="0">
                <a:solidFill>
                  <a:srgbClr val="13394F"/>
                </a:solidFill>
                <a:latin typeface="Bebas Neue"/>
                <a:ea typeface="Bebas Neue"/>
                <a:cs typeface="Bebas Neue"/>
              </a:rPr>
              <a:t>Continued</a:t>
            </a:r>
            <a:endParaRPr lang="en-GB" sz="1000" b="0" strike="noStrike" spc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69049014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1449494" y="731159"/>
            <a:ext cx="4582440" cy="347154"/>
          </a:xfrm>
          <a:prstGeom prst="rect">
            <a:avLst/>
          </a:prstGeom>
        </p:spPr>
      </p:pic>
      <p:pic>
        <p:nvPicPr>
          <p:cNvPr id="624514988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380943" y="1826804"/>
            <a:ext cx="6381749" cy="15811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52664255" name="PlaceHolder 1"/>
          <p:cNvSpPr>
            <a:spLocks noGrp="1"/>
          </p:cNvSpPr>
          <p:nvPr>
            <p:ph type="title"/>
          </p:nvPr>
        </p:nvSpPr>
        <p:spPr bwMode="auto"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" sz="3500" b="0" i="0" u="none" strike="noStrike" cap="none" spc="0">
                <a:solidFill>
                  <a:srgbClr val="13394F"/>
                </a:solidFill>
                <a:latin typeface="Bebas Neue"/>
                <a:ea typeface="Bebas Neue"/>
                <a:cs typeface="Bebas Neue"/>
              </a:rPr>
              <a:t>RIS ARchitecture</a:t>
            </a:r>
            <a:endParaRPr lang="en-GB" sz="3500" b="0" strike="noStrike" spc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4326285" name="PlaceHolder 2"/>
          <p:cNvSpPr>
            <a:spLocks noGrp="1"/>
          </p:cNvSpPr>
          <p:nvPr>
            <p:ph/>
          </p:nvPr>
        </p:nvSpPr>
        <p:spPr bwMode="auto">
          <a:xfrm>
            <a:off x="720000" y="1215720"/>
            <a:ext cx="3759120" cy="2803320"/>
          </a:xfrm>
          <a:prstGeom prst="rect">
            <a:avLst/>
          </a:prstGeom>
          <a:noFill/>
          <a:ln w="0">
            <a:noFill/>
          </a:ln>
        </p:spPr>
        <p:txBody>
          <a:bodyPr vertOverflow="overflow" horzOverflow="overflow" vert="horz" wrap="square" lIns="0" tIns="0" rIns="0" bIns="0" numCol="1" spcCol="0" rtlCol="0" fromWordArt="0" anchor="t" anchorCtr="0" forceAA="0" upright="0" compatLnSpc="0">
            <a:normAutofit/>
          </a:bodyPr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GB" sz="1600" b="0" i="0" u="none" strike="noStrike" cap="none" spc="0">
                <a:solidFill>
                  <a:srgbClr val="13394F"/>
                </a:solidFill>
                <a:latin typeface="Lexend Deca"/>
                <a:ea typeface="Lexend Deca"/>
                <a:cs typeface="Lexend Deca"/>
              </a:rPr>
              <a:t>Cider</a:t>
            </a:r>
            <a:endParaRPr lang="en-GB" sz="1600" b="0" i="0" u="none" strike="noStrike" cap="none" spc="0">
              <a:solidFill>
                <a:srgbClr val="13394F"/>
              </a:solidFill>
              <a:latin typeface="Lexend Deca"/>
              <a:ea typeface="Lexend Deca"/>
              <a:cs typeface="Lexend Deca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GB" sz="1600" b="0" i="0" u="none" strike="noStrike" cap="none" spc="0">
              <a:solidFill>
                <a:srgbClr val="13394F"/>
              </a:solidFill>
              <a:latin typeface="Lexend Deca"/>
              <a:ea typeface="Lexend Deca"/>
              <a:cs typeface="Lexend Deca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GB" sz="1600" b="0" i="0" u="none" strike="noStrike" cap="none" spc="0">
                <a:solidFill>
                  <a:srgbClr val="13394F"/>
                </a:solidFill>
                <a:latin typeface="Lexend Deca"/>
                <a:ea typeface="Lexend Deca"/>
                <a:cs typeface="Lexend Deca"/>
              </a:rPr>
              <a:t>Tatin</a:t>
            </a:r>
            <a:endParaRPr lang="en-GB" sz="1600" b="0" i="0" u="none" strike="noStrike" cap="none" spc="0">
              <a:solidFill>
                <a:srgbClr val="13394F"/>
              </a:solidFill>
              <a:latin typeface="Lexend Deca"/>
              <a:ea typeface="Lexend Deca"/>
              <a:cs typeface="Lexend Deca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GB" sz="1600" b="0" i="0" u="none" strike="noStrike" cap="none" spc="0">
              <a:solidFill>
                <a:srgbClr val="13394F"/>
              </a:solidFill>
              <a:latin typeface="Lexend Deca"/>
              <a:ea typeface="Lexend Deca"/>
              <a:cs typeface="Lexend Deca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GB" sz="1600" b="0" i="0" u="none" strike="noStrike" cap="none" spc="0">
                <a:solidFill>
                  <a:srgbClr val="13394F"/>
                </a:solidFill>
                <a:latin typeface="Lexend Deca"/>
                <a:ea typeface="Lexend Deca"/>
                <a:cs typeface="Lexend Deca"/>
              </a:rPr>
              <a:t>Dyalog Class</a:t>
            </a:r>
            <a:endParaRPr lang="en-GB" sz="1600" b="0" i="0" u="none" strike="noStrike" cap="none" spc="0">
              <a:solidFill>
                <a:srgbClr val="13394F"/>
              </a:solidFill>
              <a:latin typeface="Lexend Deca"/>
              <a:ea typeface="Lexend Deca"/>
              <a:cs typeface="Lexend Deca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GB" sz="1600" b="0" i="0" u="none" strike="noStrike" cap="none" spc="0">
              <a:solidFill>
                <a:srgbClr val="13394F"/>
              </a:solidFill>
              <a:latin typeface="Lexend Deca"/>
              <a:ea typeface="Lexend Deca"/>
              <a:cs typeface="Lexend Deca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GB" sz="1600" b="0" i="0" u="none" strike="noStrike" cap="none" spc="0">
                <a:solidFill>
                  <a:srgbClr val="13394F"/>
                </a:solidFill>
                <a:latin typeface="Lexend Deca"/>
                <a:ea typeface="Lexend Deca"/>
                <a:cs typeface="Lexend Deca"/>
              </a:rPr>
              <a:t>Dyalog Conga</a:t>
            </a:r>
            <a:endParaRPr lang="en-GB" sz="1600" b="0" i="0" u="none" strike="noStrike" cap="none" spc="0">
              <a:solidFill>
                <a:srgbClr val="13394F"/>
              </a:solidFill>
              <a:latin typeface="Lexend Deca"/>
              <a:ea typeface="Lexend Deca"/>
              <a:cs typeface="Lexend Deca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GB" sz="1600" b="0" i="0" u="none" strike="noStrike" cap="none" spc="0">
              <a:solidFill>
                <a:srgbClr val="13394F"/>
              </a:solidFill>
              <a:latin typeface="Lexend Deca"/>
              <a:ea typeface="Lexend Deca"/>
              <a:cs typeface="Lexend Deca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GB" sz="1600" b="0" i="0" u="none" strike="noStrike" cap="none" spc="0">
                <a:solidFill>
                  <a:srgbClr val="13394F"/>
                </a:solidFill>
                <a:latin typeface="Lexend Deca"/>
                <a:ea typeface="Lexend Deca"/>
                <a:cs typeface="Lexend Deca"/>
              </a:rPr>
              <a:t>Dyalog Jarvis</a:t>
            </a:r>
            <a:endParaRPr lang="en-GB" sz="1600" b="0" i="0" u="none" strike="noStrike" cap="none" spc="0">
              <a:solidFill>
                <a:srgbClr val="13394F"/>
              </a:solidFill>
              <a:latin typeface="Lexend Deca"/>
              <a:ea typeface="Lexend Deca"/>
              <a:cs typeface="Lexend Deca"/>
            </a:endParaRPr>
          </a:p>
        </p:txBody>
      </p:sp>
      <p:sp>
        <p:nvSpPr>
          <p:cNvPr id="1303105131" name="PlaceHolder 3"/>
          <p:cNvSpPr>
            <a:spLocks noGrp="1"/>
          </p:cNvSpPr>
          <p:nvPr>
            <p:ph/>
          </p:nvPr>
        </p:nvSpPr>
        <p:spPr bwMode="auto">
          <a:xfrm>
            <a:off x="4667400" y="1215720"/>
            <a:ext cx="3759120" cy="2803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917779" name="PlaceHolder 1"/>
          <p:cNvSpPr>
            <a:spLocks noGrp="1"/>
          </p:cNvSpPr>
          <p:nvPr>
            <p:ph type="title"/>
          </p:nvPr>
        </p:nvSpPr>
        <p:spPr bwMode="auto"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" sz="3500" b="0" i="0" u="none" strike="noStrike" cap="none" spc="0">
                <a:solidFill>
                  <a:srgbClr val="13394F"/>
                </a:solidFill>
                <a:latin typeface="Bebas Neue"/>
                <a:ea typeface="Bebas Neue"/>
                <a:cs typeface="Bebas Neue"/>
              </a:rPr>
              <a:t>Future</a:t>
            </a:r>
            <a:endParaRPr lang="en-GB" sz="3500" b="0" strike="noStrike" spc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255767" name="PlaceHolder 3"/>
          <p:cNvSpPr>
            <a:spLocks noGrp="1"/>
          </p:cNvSpPr>
          <p:nvPr>
            <p:ph/>
          </p:nvPr>
        </p:nvSpPr>
        <p:spPr bwMode="auto">
          <a:xfrm>
            <a:off x="4667400" y="1215720"/>
            <a:ext cx="3759120" cy="2803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/>
          </a:p>
        </p:txBody>
      </p:sp>
      <p:sp>
        <p:nvSpPr>
          <p:cNvPr id="2117593873" name=""/>
          <p:cNvSpPr txBox="1"/>
          <p:nvPr/>
        </p:nvSpPr>
        <p:spPr bwMode="auto">
          <a:xfrm flipH="0" flipV="0">
            <a:off x="624749" y="1165860"/>
            <a:ext cx="1152486" cy="33527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GB" sz="1600" b="0" i="0" u="none" strike="noStrike" cap="none" spc="0">
                <a:solidFill>
                  <a:srgbClr val="13394F"/>
                </a:solidFill>
                <a:latin typeface="Lexend Deca"/>
                <a:ea typeface="Lexend Deca"/>
                <a:cs typeface="Lexend Deca"/>
              </a:rPr>
              <a:t>Proper </a:t>
            </a:r>
            <a:r>
              <a:rPr lang="en-GB" sz="1600" b="1" i="0" u="none" strike="noStrike" cap="none" spc="0">
                <a:solidFill>
                  <a:srgbClr val="13394F"/>
                </a:solidFill>
                <a:latin typeface="Lexend Deca"/>
                <a:ea typeface="Lexend Deca"/>
                <a:cs typeface="Lexend Deca"/>
              </a:rPr>
              <a:t>U</a:t>
            </a:r>
            <a:r>
              <a:rPr lang="en-GB" sz="1600" b="0" i="0" u="none" strike="noStrike" cap="none" spc="0">
                <a:solidFill>
                  <a:srgbClr val="13394F"/>
                </a:solidFill>
                <a:latin typeface="Lexend Deca"/>
                <a:ea typeface="Lexend Deca"/>
                <a:cs typeface="Lexend Deca"/>
              </a:rPr>
              <a:t>I</a:t>
            </a:r>
            <a:endParaRPr lang="en-GB" sz="1600" b="0" i="0" u="none" strike="noStrike" cap="none" spc="0">
              <a:solidFill>
                <a:srgbClr val="13394F"/>
              </a:solidFill>
              <a:latin typeface="Lexend Deca"/>
              <a:ea typeface="Lexend Deca"/>
              <a:cs typeface="Lexend Deca"/>
            </a:endParaRPr>
          </a:p>
        </p:txBody>
      </p:sp>
      <p:sp>
        <p:nvSpPr>
          <p:cNvPr id="1446176667" name=""/>
          <p:cNvSpPr txBox="1"/>
          <p:nvPr/>
        </p:nvSpPr>
        <p:spPr bwMode="auto">
          <a:xfrm flipH="0" flipV="0">
            <a:off x="633408" y="1659427"/>
            <a:ext cx="3322033" cy="33527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GB" sz="1600" b="0" i="0" u="none" strike="noStrike" cap="none" spc="0">
                <a:solidFill>
                  <a:srgbClr val="13394F"/>
                </a:solidFill>
                <a:latin typeface="Lexend Deca"/>
                <a:ea typeface="Lexend Deca"/>
                <a:cs typeface="Lexend Deca"/>
              </a:rPr>
              <a:t>Needs some major optimisation</a:t>
            </a:r>
            <a:endParaRPr lang="en-GB" sz="1600" b="0" i="0" u="none" strike="noStrike" cap="none" spc="0">
              <a:solidFill>
                <a:srgbClr val="13394F"/>
              </a:solidFill>
              <a:latin typeface="Lexend Deca"/>
              <a:ea typeface="Lexend Deca"/>
              <a:cs typeface="Lexend Deca"/>
            </a:endParaRPr>
          </a:p>
        </p:txBody>
      </p:sp>
      <p:sp>
        <p:nvSpPr>
          <p:cNvPr id="839144363" name=""/>
          <p:cNvSpPr txBox="1"/>
          <p:nvPr/>
        </p:nvSpPr>
        <p:spPr bwMode="auto">
          <a:xfrm flipH="0" flipV="0">
            <a:off x="633447" y="2144337"/>
            <a:ext cx="3253149" cy="33527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GB" sz="1600" b="0" i="0" u="none" strike="noStrike" cap="none" spc="0">
                <a:solidFill>
                  <a:srgbClr val="13394F"/>
                </a:solidFill>
                <a:latin typeface="Lexend Deca"/>
                <a:ea typeface="Lexend Deca"/>
                <a:cs typeface="Lexend Deca"/>
              </a:rPr>
              <a:t>Needs to be made more robust</a:t>
            </a:r>
            <a:endParaRPr lang="en-GB" sz="1600" b="0" i="0" u="none" strike="noStrike" cap="none" spc="0">
              <a:solidFill>
                <a:srgbClr val="13394F"/>
              </a:solidFill>
              <a:latin typeface="Lexend Deca"/>
              <a:ea typeface="Lexend Deca"/>
              <a:cs typeface="Lexend Deca"/>
            </a:endParaRPr>
          </a:p>
        </p:txBody>
      </p:sp>
      <p:sp>
        <p:nvSpPr>
          <p:cNvPr id="1925908359" name=""/>
          <p:cNvSpPr txBox="1"/>
          <p:nvPr/>
        </p:nvSpPr>
        <p:spPr bwMode="auto">
          <a:xfrm flipH="0" flipV="0">
            <a:off x="628882" y="2629245"/>
            <a:ext cx="3799143" cy="33527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GB" sz="1600" b="0" i="0" u="none" strike="noStrike" cap="none" spc="0">
                <a:solidFill>
                  <a:srgbClr val="13394F"/>
                </a:solidFill>
                <a:latin typeface="Lexend Deca"/>
                <a:ea typeface="Lexend Deca"/>
                <a:cs typeface="Lexend Deca"/>
              </a:rPr>
              <a:t>New radar communication protocol?</a:t>
            </a:r>
            <a:endParaRPr lang="en-GB" sz="1600" b="0" i="0" u="none" strike="noStrike" cap="none" spc="0">
              <a:solidFill>
                <a:srgbClr val="13394F"/>
              </a:solidFill>
              <a:latin typeface="Lexend Deca"/>
              <a:ea typeface="Lexend Deca"/>
              <a:cs typeface="Lexend Dec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7593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175938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17593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6176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461766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46176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144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39144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39144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908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259083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" dur="500" fill="hold"/>
                                        <p:tgtEl>
                                          <p:spTgt spid="19259083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32389028" name="PlaceHolder 1"/>
          <p:cNvSpPr>
            <a:spLocks noGrp="1"/>
          </p:cNvSpPr>
          <p:nvPr>
            <p:ph type="title"/>
          </p:nvPr>
        </p:nvSpPr>
        <p:spPr bwMode="auto">
          <a:xfrm>
            <a:off x="651963" y="10173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" sz="7200" b="0" i="0" u="none" strike="noStrike" cap="none" spc="0">
                <a:solidFill>
                  <a:srgbClr val="13394F"/>
                </a:solidFill>
                <a:latin typeface="Bebas Neue"/>
                <a:ea typeface="Bebas Neue"/>
                <a:cs typeface="Bebas Neue"/>
              </a:rPr>
              <a:t>Thank you</a:t>
            </a:r>
            <a:endParaRPr sz="7200" b="0" strike="noStrike" spc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122329097" name="" descr=""/>
          <p:cNvPicPr/>
          <p:nvPr/>
        </p:nvPicPr>
        <p:blipFill>
          <a:blip r:embed="rId3"/>
          <a:stretch/>
        </p:blipFill>
        <p:spPr bwMode="auto">
          <a:xfrm rot="331776">
            <a:off x="6887774" y="2079788"/>
            <a:ext cx="2076840" cy="1384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4 0.023 L -0.521 0.023 L -0.812 -0.094 C -0.812 -0.094 -0.812 -0.102 -0.809 -0.123 C -0.807 -0.136 -0.806 -0.143 -0.803 -0.148 C -0.799 -0.155 -0.795 -0.164 -0.788 -0.171 C -0.784 -0.174 -0.781 -0.178 -0.775 -0.181 C -0.769 -0.181 -0.762 -0.173 -0.755 -0.165 C -0.75 -0.161 -0.746 -0.159 -0.741 -0.155 C -0.735 -0.148 -0.732 -0.141 -0.726 -0.13 C -0.724 -0.12 -0.723 -0.11 -0.724 -0.102 C -0.727 -0.092 -0.729 -0.086 -0.733 -0.075 C -0.736 -0.066 -0.739 -0.059 -0.745 -0.049 C -0.749 -0.044 -0.755 -0.038 -0.762 -0.034 C -0.767 -0.033 -0.773 -0.032 -0.778 -0.032 L -0.792 -0.032 C -0.798 -0.032 -0.805 -0.034 -0.81 -0.041 C -0.814 -0.046 -0.816 -0.053 -0.816 -0.061 C -0.816 -0.069 -0.823 -0.062 -0.831 -0.067 C -0.837 -0.077 -0.843 -0.087 -0.85 -0.099 C -0.858 -0.114 -1.039 -0.394 -1.044 -0.398" pathEditMode="relative" ptsTypes="">
                                      <p:cBhvr>
                                        <p:cTn id="6" dur="2000" fill="hold"/>
                                        <p:tgtEl>
                                          <p:spTgt spid="21223290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 bwMode="auto">
          <a:xfrm>
            <a:off x="1819440" y="1525320"/>
            <a:ext cx="5505120" cy="10274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en" sz="6000" b="0" strike="noStrike" spc="-1">
                <a:solidFill>
                  <a:schemeClr val="dk1"/>
                </a:solidFill>
                <a:latin typeface="Bebas Neue"/>
                <a:ea typeface="Bebas Neue"/>
              </a:rPr>
              <a:t>My Project</a:t>
            </a:r>
            <a:endParaRPr lang="en-GB" sz="6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subTitle"/>
          </p:nvPr>
        </p:nvSpPr>
        <p:spPr bwMode="auto">
          <a:xfrm>
            <a:off x="1819440" y="2429280"/>
            <a:ext cx="5505120" cy="11883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en" sz="1600" b="0" strike="noStrike" spc="-1">
                <a:solidFill>
                  <a:schemeClr val="dk1"/>
                </a:solidFill>
                <a:latin typeface="Lexend Deca"/>
                <a:ea typeface="Lexend Deca"/>
              </a:rPr>
              <a:t>Radar Ingest System is an application that aggregates, processes, and stores ADS-B messages from a network of individual and independent feeder antennas, creating a unified database of real-time data from multiple aircraft across the network.</a:t>
            </a:r>
            <a:endParaRPr lang="fr-CA" sz="1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8" name="" descr=""/>
          <p:cNvPicPr/>
          <p:nvPr/>
        </p:nvPicPr>
        <p:blipFill>
          <a:blip r:embed="rId3"/>
          <a:stretch/>
        </p:blipFill>
        <p:spPr bwMode="auto">
          <a:xfrm rot="331799">
            <a:off x="7083720" y="54360"/>
            <a:ext cx="2076840" cy="1384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 bwMode="auto">
          <a:xfrm>
            <a:off x="2135520" y="1790640"/>
            <a:ext cx="4872600" cy="2084759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en" sz="15000" b="0" strike="noStrike" spc="-1">
                <a:solidFill>
                  <a:schemeClr val="dk1"/>
                </a:solidFill>
                <a:latin typeface="Bebas Neue"/>
                <a:ea typeface="Bebas Neue"/>
              </a:rPr>
              <a:t>ADS-B?</a:t>
            </a:r>
            <a:endParaRPr lang="en-GB" sz="15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0" name="" descr=""/>
          <p:cNvPicPr/>
          <p:nvPr/>
        </p:nvPicPr>
        <p:blipFill>
          <a:blip r:embed="rId3"/>
          <a:stretch/>
        </p:blipFill>
        <p:spPr bwMode="auto">
          <a:xfrm rot="20942396" flipH="1">
            <a:off x="47880" y="186480"/>
            <a:ext cx="2076840" cy="1384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35" dur="indefinite" restart="never" nodeType="tmRoot">
          <p:childTnLst>
            <p:seq>
              <p:cTn id="36" dur="indefinite" nodeType="mainSeq">
                <p:childTnLst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1.007 -0.084 E">
                                      <p:cBhvr>
                                        <p:cTn id="40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 bwMode="auto">
          <a:xfrm>
            <a:off x="720000" y="444960"/>
            <a:ext cx="425160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p>
            <a:pPr indent="0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en" sz="3500" b="0" strike="noStrike" spc="-1">
                <a:solidFill>
                  <a:schemeClr val="dk1"/>
                </a:solidFill>
                <a:latin typeface="Bebas Neue"/>
                <a:ea typeface="Bebas Neue"/>
              </a:rPr>
              <a:t>What is ADS-B?</a:t>
            </a:r>
            <a:endParaRPr lang="en-GB" sz="35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subTitle"/>
          </p:nvPr>
        </p:nvSpPr>
        <p:spPr bwMode="auto">
          <a:xfrm>
            <a:off x="720000" y="1712520"/>
            <a:ext cx="4294440" cy="4302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p>
            <a:pPr indent="0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en" sz="1400" b="1" strike="noStrike" spc="-1">
                <a:solidFill>
                  <a:schemeClr val="dk1"/>
                </a:solidFill>
                <a:latin typeface="Lexend Deca"/>
                <a:ea typeface="Lexend Deca"/>
              </a:rPr>
              <a:t>A</a:t>
            </a:r>
            <a:r>
              <a:rPr lang="en" sz="1400" b="0" strike="noStrike" spc="-1">
                <a:solidFill>
                  <a:schemeClr val="dk1"/>
                </a:solidFill>
                <a:latin typeface="Lexend Deca"/>
                <a:ea typeface="Lexend Deca"/>
              </a:rPr>
              <a:t>utomatic </a:t>
            </a:r>
            <a:r>
              <a:rPr lang="en" sz="1400" b="1" strike="noStrike" spc="-1">
                <a:solidFill>
                  <a:schemeClr val="dk1"/>
                </a:solidFill>
                <a:latin typeface="Lexend Deca"/>
                <a:ea typeface="Lexend Deca"/>
              </a:rPr>
              <a:t>D</a:t>
            </a:r>
            <a:r>
              <a:rPr lang="en" sz="1400" b="0" strike="noStrike" spc="-1">
                <a:solidFill>
                  <a:schemeClr val="dk1"/>
                </a:solidFill>
                <a:latin typeface="Lexend Deca"/>
                <a:ea typeface="Lexend Deca"/>
              </a:rPr>
              <a:t>ependent </a:t>
            </a:r>
            <a:r>
              <a:rPr lang="en" sz="1400" b="1" strike="noStrike" spc="-1">
                <a:solidFill>
                  <a:schemeClr val="dk1"/>
                </a:solidFill>
                <a:latin typeface="Lexend Deca"/>
                <a:ea typeface="Lexend Deca"/>
              </a:rPr>
              <a:t>S</a:t>
            </a:r>
            <a:r>
              <a:rPr lang="en" sz="1400" b="0" strike="noStrike" spc="-1">
                <a:solidFill>
                  <a:schemeClr val="dk1"/>
                </a:solidFill>
                <a:latin typeface="Lexend Deca"/>
                <a:ea typeface="Lexend Deca"/>
              </a:rPr>
              <a:t>urveillance-</a:t>
            </a:r>
            <a:r>
              <a:rPr lang="en" sz="1400" b="1" strike="noStrike" spc="-1">
                <a:solidFill>
                  <a:schemeClr val="dk1"/>
                </a:solidFill>
                <a:latin typeface="Lexend Deca"/>
                <a:ea typeface="Lexend Deca"/>
              </a:rPr>
              <a:t>B</a:t>
            </a:r>
            <a:r>
              <a:rPr lang="en" sz="1400" b="0" strike="noStrike" spc="-1">
                <a:solidFill>
                  <a:schemeClr val="dk1"/>
                </a:solidFill>
                <a:latin typeface="Lexend Deca"/>
                <a:ea typeface="Lexend Deca"/>
              </a:rPr>
              <a:t>roadcast</a:t>
            </a:r>
            <a:endParaRPr lang="fr-CA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"/>
          <p:cNvSpPr/>
          <p:nvPr/>
        </p:nvSpPr>
        <p:spPr bwMode="auto">
          <a:xfrm>
            <a:off x="720000" y="1754640"/>
            <a:ext cx="4102560" cy="304560"/>
          </a:xfrm>
          <a:prstGeom prst="rect">
            <a:avLst/>
          </a:prstGeom>
          <a:noFill/>
          <a:ln w="12700">
            <a:solidFill>
              <a:srgbClr val="000000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horzOverflow="overflow" numCol="1" spcCol="0" anchor="t">
            <a:spAutoFit/>
          </a:bodyPr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en" sz="1400" b="1" u="sng" strike="noStrike" spc="-1">
                <a:solidFill>
                  <a:schemeClr val="dk1"/>
                </a:solidFill>
                <a:latin typeface="Lexend Deca"/>
                <a:ea typeface="Lexend Deca"/>
              </a:rPr>
              <a:t>A</a:t>
            </a:r>
            <a:r>
              <a:rPr lang="en" sz="1400" b="0" strike="noStrike" spc="-1">
                <a:solidFill>
                  <a:schemeClr val="dk1"/>
                </a:solidFill>
                <a:latin typeface="Lexend Deca"/>
                <a:ea typeface="Lexend Deca"/>
              </a:rPr>
              <a:t>utomatic - No request is made</a:t>
            </a:r>
            <a:endParaRPr lang="fr-CA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"/>
          <p:cNvSpPr/>
          <p:nvPr/>
        </p:nvSpPr>
        <p:spPr bwMode="auto">
          <a:xfrm>
            <a:off x="720000" y="2059200"/>
            <a:ext cx="41457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horzOverflow="overflow" numCol="1" spcCol="0" anchor="t">
            <a:spAutoFit/>
          </a:bodyPr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en" sz="1400" b="1" u="sng" strike="noStrike" spc="-1">
                <a:solidFill>
                  <a:schemeClr val="dk1"/>
                </a:solidFill>
                <a:latin typeface="Lexend Deca"/>
                <a:ea typeface="Lexend Deca"/>
              </a:rPr>
              <a:t>D</a:t>
            </a:r>
            <a:r>
              <a:rPr lang="en" sz="1400" b="0" strike="noStrike" spc="-1">
                <a:solidFill>
                  <a:schemeClr val="dk1"/>
                </a:solidFill>
                <a:latin typeface="Lexend Deca"/>
                <a:ea typeface="Lexend Deca"/>
              </a:rPr>
              <a:t>ependent - Systems are on the plane</a:t>
            </a:r>
            <a:endParaRPr lang="fr-CA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"/>
          <p:cNvSpPr/>
          <p:nvPr/>
        </p:nvSpPr>
        <p:spPr bwMode="auto">
          <a:xfrm>
            <a:off x="720000" y="2647800"/>
            <a:ext cx="411444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horzOverflow="overflow" numCol="1" spcCol="0" anchor="t">
            <a:spAutoFit/>
          </a:bodyPr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en" sz="1400" b="1" u="sng" strike="noStrike" spc="-1">
                <a:solidFill>
                  <a:schemeClr val="dk1"/>
                </a:solidFill>
                <a:latin typeface="Lexend Deca"/>
                <a:ea typeface="Lexend Deca"/>
              </a:rPr>
              <a:t>B</a:t>
            </a:r>
            <a:r>
              <a:rPr lang="en" sz="1400" b="0" strike="noStrike" spc="-1">
                <a:solidFill>
                  <a:schemeClr val="dk1"/>
                </a:solidFill>
                <a:latin typeface="Lexend Deca"/>
                <a:ea typeface="Lexend Deca"/>
              </a:rPr>
              <a:t>roadcast - Available to all</a:t>
            </a:r>
            <a:endParaRPr lang="fr-CA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"/>
          <p:cNvSpPr/>
          <p:nvPr/>
        </p:nvSpPr>
        <p:spPr bwMode="auto">
          <a:xfrm>
            <a:off x="720000" y="2343240"/>
            <a:ext cx="41302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horzOverflow="overflow" numCol="1" spcCol="0" anchor="t">
            <a:spAutoFit/>
          </a:bodyPr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en" sz="1400" b="1" u="sng" strike="noStrike" spc="-1">
                <a:solidFill>
                  <a:schemeClr val="dk1"/>
                </a:solidFill>
                <a:latin typeface="Lexend Deca"/>
                <a:ea typeface="Lexend Deca"/>
              </a:rPr>
              <a:t>S</a:t>
            </a:r>
            <a:r>
              <a:rPr lang="en" sz="1400" b="0" strike="noStrike" spc="-1">
                <a:solidFill>
                  <a:schemeClr val="dk1"/>
                </a:solidFill>
                <a:latin typeface="Lexend Deca"/>
                <a:ea typeface="Lexend Deca"/>
              </a:rPr>
              <a:t>urveillance - For surveillance of planes</a:t>
            </a:r>
            <a:endParaRPr lang="fr-CA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41" dur="indefinite" restart="never" nodeType="tmRoot">
          <p:childTnLst>
            <p:seq>
              <p:cTn id="42" dur="indefinite" nodeType="mainSeq">
                <p:childTnLst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46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7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 bwMode="auto">
          <a:xfrm>
            <a:off x="720000" y="444960"/>
            <a:ext cx="425160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p>
            <a:pPr indent="0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en" sz="3500" b="0" strike="noStrike" spc="-1">
                <a:solidFill>
                  <a:schemeClr val="dk1"/>
                </a:solidFill>
                <a:latin typeface="Bebas Neue"/>
                <a:ea typeface="Bebas Neue"/>
              </a:rPr>
              <a:t>How does ADS-B work?</a:t>
            </a:r>
            <a:endParaRPr lang="en-GB" sz="35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"/>
          <p:cNvSpPr/>
          <p:nvPr/>
        </p:nvSpPr>
        <p:spPr bwMode="auto">
          <a:xfrm>
            <a:off x="717480" y="1017720"/>
            <a:ext cx="125712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horzOverflow="overflow" wrap="none" numCol="1" spcCol="0" anchor="t">
            <a:spAutoFit/>
          </a:bodyPr>
          <a:p>
            <a:pPr>
              <a:lnSpc>
                <a:spcPct val="100000"/>
              </a:lnSpc>
              <a:defRPr/>
            </a:pPr>
            <a:r>
              <a:rPr lang="en-GB" sz="1400" b="0" strike="noStrike" spc="-1">
                <a:solidFill>
                  <a:schemeClr val="dk1"/>
                </a:solidFill>
                <a:latin typeface="Lexend Deca"/>
                <a:ea typeface="Lexend Deca"/>
              </a:rPr>
              <a:t>In a nutshell</a:t>
            </a:r>
            <a:endParaRPr lang="fr-CA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"/>
          <p:cNvSpPr/>
          <p:nvPr/>
        </p:nvSpPr>
        <p:spPr bwMode="auto">
          <a:xfrm>
            <a:off x="1127520" y="1703880"/>
            <a:ext cx="2646360" cy="33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horzOverflow="overflow" numCol="1" spcCol="0" anchor="t">
            <a:spAutoFit/>
          </a:bodyPr>
          <a:p>
            <a:pPr defTabSz="914400">
              <a:lnSpc>
                <a:spcPct val="100000"/>
              </a:lnSpc>
              <a:defRPr/>
            </a:pPr>
            <a:r>
              <a:rPr lang="en-GB" sz="1600" b="0" strike="noStrike" spc="-1">
                <a:solidFill>
                  <a:srgbClr val="13394F"/>
                </a:solidFill>
                <a:latin typeface="Lexend Deca"/>
                <a:ea typeface="Lexend Deca"/>
              </a:rPr>
              <a:t>Plane has a computer</a:t>
            </a:r>
            <a:endParaRPr lang="fr-CA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"/>
          <p:cNvSpPr/>
          <p:nvPr/>
        </p:nvSpPr>
        <p:spPr bwMode="auto">
          <a:xfrm>
            <a:off x="1127520" y="2039400"/>
            <a:ext cx="3763080" cy="33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horzOverflow="overflow" numCol="1" spcCol="0" anchor="t">
            <a:spAutoFit/>
          </a:bodyPr>
          <a:p>
            <a:pPr defTabSz="914400">
              <a:lnSpc>
                <a:spcPct val="100000"/>
              </a:lnSpc>
              <a:defRPr/>
            </a:pPr>
            <a:r>
              <a:rPr lang="en-GB" sz="1600" b="0" strike="noStrike" spc="-1">
                <a:solidFill>
                  <a:srgbClr val="13394F"/>
                </a:solidFill>
                <a:latin typeface="Lexend Deca"/>
                <a:ea typeface="Lexend Deca"/>
              </a:rPr>
              <a:t>Computer broadcasts a message</a:t>
            </a:r>
            <a:endParaRPr lang="fr-CA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"/>
          <p:cNvSpPr/>
          <p:nvPr/>
        </p:nvSpPr>
        <p:spPr bwMode="auto">
          <a:xfrm>
            <a:off x="1127520" y="2375280"/>
            <a:ext cx="3970080" cy="33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horzOverflow="overflow" numCol="1" spcCol="0" anchor="t">
            <a:spAutoFit/>
          </a:bodyPr>
          <a:p>
            <a:pPr defTabSz="914400">
              <a:lnSpc>
                <a:spcPct val="100000"/>
              </a:lnSpc>
              <a:defRPr/>
            </a:pPr>
            <a:r>
              <a:rPr lang="en-GB" sz="1600" b="0" strike="noStrike" spc="-1">
                <a:solidFill>
                  <a:srgbClr val="13394F"/>
                </a:solidFill>
                <a:latin typeface="Lexend Deca"/>
                <a:ea typeface="Lexend Deca"/>
              </a:rPr>
              <a:t>Message is received by an antenna</a:t>
            </a:r>
            <a:endParaRPr lang="fr-CA" sz="1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72" dur="indefinite" restart="never" nodeType="tmRoot">
          <p:childTnLst>
            <p:seq>
              <p:cTn id="73" dur="indefinite" nodeType="mainSeq">
                <p:childTnLst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8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5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90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 bwMode="auto">
          <a:xfrm>
            <a:off x="720000" y="444960"/>
            <a:ext cx="4251600" cy="11793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p>
            <a:pPr indent="0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en" sz="3500" b="0" strike="noStrike" spc="-1">
                <a:solidFill>
                  <a:schemeClr val="dk1"/>
                </a:solidFill>
                <a:latin typeface="Bebas Neue"/>
                <a:ea typeface="Bebas Neue"/>
              </a:rPr>
              <a:t>How does Radar Ingest System work?</a:t>
            </a:r>
            <a:endParaRPr lang="en-GB" sz="35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3" name="" descr=""/>
          <p:cNvPicPr/>
          <p:nvPr/>
        </p:nvPicPr>
        <p:blipFill>
          <a:blip r:embed="rId3"/>
          <a:stretch/>
        </p:blipFill>
        <p:spPr bwMode="auto">
          <a:xfrm>
            <a:off x="5362560" y="295560"/>
            <a:ext cx="3435480" cy="4580640"/>
          </a:xfrm>
          <a:prstGeom prst="rect">
            <a:avLst/>
          </a:prstGeom>
          <a:ln w="0">
            <a:noFill/>
          </a:ln>
        </p:spPr>
      </p:pic>
      <p:sp>
        <p:nvSpPr>
          <p:cNvPr id="94" name=""/>
          <p:cNvSpPr/>
          <p:nvPr/>
        </p:nvSpPr>
        <p:spPr bwMode="auto">
          <a:xfrm>
            <a:off x="720000" y="1745640"/>
            <a:ext cx="3750120" cy="33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horzOverflow="overflow" numCol="1" spcCol="0" anchor="t">
            <a:spAutoFit/>
          </a:bodyPr>
          <a:p>
            <a:pPr defTabSz="914400">
              <a:lnSpc>
                <a:spcPct val="100000"/>
              </a:lnSpc>
              <a:defRPr/>
            </a:pPr>
            <a:r>
              <a:rPr lang="en-GB" sz="1600" b="0" strike="noStrike" spc="-1">
                <a:solidFill>
                  <a:srgbClr val="13394F"/>
                </a:solidFill>
                <a:latin typeface="Lexend Deca"/>
                <a:ea typeface="Lexend Deca"/>
              </a:rPr>
              <a:t>Radar (antenna) connects to RIS</a:t>
            </a:r>
            <a:endParaRPr lang="fr-CA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"/>
          <p:cNvSpPr/>
          <p:nvPr/>
        </p:nvSpPr>
        <p:spPr bwMode="auto">
          <a:xfrm>
            <a:off x="720000" y="1997640"/>
            <a:ext cx="2922120" cy="33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horzOverflow="overflow" numCol="1" spcCol="0" anchor="t">
            <a:spAutoFit/>
          </a:bodyPr>
          <a:p>
            <a:pPr defTabSz="914400">
              <a:lnSpc>
                <a:spcPct val="100000"/>
              </a:lnSpc>
              <a:defRPr/>
            </a:pPr>
            <a:r>
              <a:rPr lang="en-GB" sz="1600" b="0" strike="noStrike" spc="-1">
                <a:solidFill>
                  <a:srgbClr val="13394F"/>
                </a:solidFill>
                <a:latin typeface="Lexend Deca"/>
                <a:ea typeface="Lexend Deca"/>
              </a:rPr>
              <a:t>Radar receives message</a:t>
            </a:r>
            <a:endParaRPr lang="fr-CA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"/>
          <p:cNvSpPr/>
          <p:nvPr/>
        </p:nvSpPr>
        <p:spPr bwMode="auto">
          <a:xfrm>
            <a:off x="720000" y="2250360"/>
            <a:ext cx="3724560" cy="33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horzOverflow="overflow" numCol="1" spcCol="0" anchor="t">
            <a:spAutoFit/>
          </a:bodyPr>
          <a:p>
            <a:pPr defTabSz="914400">
              <a:lnSpc>
                <a:spcPct val="100000"/>
              </a:lnSpc>
              <a:defRPr/>
            </a:pPr>
            <a:r>
              <a:rPr lang="en-GB" sz="1600" b="0" strike="noStrike" spc="-1">
                <a:solidFill>
                  <a:srgbClr val="13394F"/>
                </a:solidFill>
                <a:latin typeface="Lexend Deca"/>
                <a:ea typeface="Lexend Deca"/>
              </a:rPr>
              <a:t>Radar sends the message to RIS</a:t>
            </a:r>
            <a:endParaRPr lang="fr-CA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"/>
          <p:cNvSpPr/>
          <p:nvPr/>
        </p:nvSpPr>
        <p:spPr bwMode="auto">
          <a:xfrm>
            <a:off x="720000" y="2485080"/>
            <a:ext cx="2936519" cy="335639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horzOverflow="overflow" numCol="1" spcCol="0" anchor="t">
            <a:spAutoFit/>
          </a:bodyPr>
          <a:p>
            <a:pPr defTabSz="914400">
              <a:lnSpc>
                <a:spcPct val="100000"/>
              </a:lnSpc>
              <a:defRPr/>
            </a:pPr>
            <a:r>
              <a:rPr lang="en-GB" sz="1600" b="0" strike="noStrike" spc="-1">
                <a:solidFill>
                  <a:srgbClr val="13394F"/>
                </a:solidFill>
                <a:latin typeface="Lexend Deca"/>
                <a:ea typeface="Lexend Deca"/>
              </a:rPr>
              <a:t>RIS </a:t>
            </a:r>
            <a:r>
              <a:rPr lang="en-GB" sz="1600" b="1" strike="noStrike" spc="0">
                <a:solidFill>
                  <a:srgbClr val="13394F"/>
                </a:solidFill>
                <a:latin typeface="Lexend Deca"/>
                <a:ea typeface="Lexend Deca"/>
              </a:rPr>
              <a:t>ingests </a:t>
            </a:r>
            <a:r>
              <a:rPr lang="en-GB" sz="1600" b="0" strike="noStrike" spc="0">
                <a:solidFill>
                  <a:srgbClr val="13394F"/>
                </a:solidFill>
                <a:latin typeface="Lexend Deca"/>
                <a:ea typeface="Lexend Deca"/>
              </a:rPr>
              <a:t>the message</a:t>
            </a:r>
            <a:endParaRPr lang="fr-CA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"/>
          <p:cNvSpPr/>
          <p:nvPr/>
        </p:nvSpPr>
        <p:spPr bwMode="auto">
          <a:xfrm>
            <a:off x="720000" y="2735639"/>
            <a:ext cx="4460760" cy="579479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horzOverflow="overflow" numCol="1" spcCol="0" anchor="t">
            <a:spAutoFit/>
          </a:bodyPr>
          <a:p>
            <a:pPr defTabSz="914400">
              <a:lnSpc>
                <a:spcPct val="100000"/>
              </a:lnSpc>
              <a:defRPr/>
            </a:pPr>
            <a:r>
              <a:rPr lang="en-GB" sz="1600" b="0" strike="noStrike" spc="-1">
                <a:solidFill>
                  <a:srgbClr val="13394F"/>
                </a:solidFill>
                <a:latin typeface="Lexend Deca"/>
                <a:ea typeface="Lexend Deca"/>
              </a:rPr>
              <a:t>RIS appends (or modifies) a plane entry into the database</a:t>
            </a:r>
            <a:endParaRPr lang="fr-CA" sz="1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92" dur="indefinite" restart="never" nodeType="tmRoot">
          <p:childTnLst>
            <p:seq>
              <p:cTn id="93" dur="indefinite" nodeType="mainSeq">
                <p:childTnLst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98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0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0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4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5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0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 bwMode="auto"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p>
            <a:pPr indent="0">
              <a:lnSpc>
                <a:spcPct val="100000"/>
              </a:lnSpc>
              <a:buNone/>
              <a:defRPr/>
            </a:pPr>
            <a:r>
              <a:rPr lang="en-GB" sz="3500" b="0" strike="noStrike" spc="-1">
                <a:solidFill>
                  <a:schemeClr val="dk1"/>
                </a:solidFill>
                <a:latin typeface="Bebas Neue"/>
                <a:ea typeface="Bebas Neue"/>
              </a:rPr>
              <a:t>RIS DEMO</a:t>
            </a:r>
            <a:endParaRPr lang="en-GB" sz="35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0" name="" descr="">
            <a:hlinkClick r:id="" action="ppaction://media"/>
          </p:cNvPr>
          <p:cNvPicPr/>
          <p:nvPr>
            <a:vide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3"/>
          <a:srcRect l="0" t="0" r="0" b="0"/>
          <a:stretch/>
        </p:blipFill>
        <p:spPr bwMode="auto">
          <a:xfrm rot="0" flipH="0" flipV="0">
            <a:off x="-39598" y="-128250"/>
            <a:ext cx="9223200" cy="5400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1335886" name="PlaceHolder 1"/>
          <p:cNvSpPr>
            <a:spLocks noGrp="1"/>
          </p:cNvSpPr>
          <p:nvPr>
            <p:ph type="title"/>
          </p:nvPr>
        </p:nvSpPr>
        <p:spPr bwMode="auto"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>
              <a:defRPr/>
            </a:pPr>
            <a:endParaRPr/>
          </a:p>
        </p:txBody>
      </p:sp>
      <p:pic>
        <p:nvPicPr>
          <p:cNvPr id="1685511436" name="Picture 1685511436">
            <a:hlinkClick r:id="" action="ppaction://media"/>
          </p:cNvPr>
          <p:cNvPicPr/>
          <p:nvPr>
            <p:ph/>
            <a:vide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3"/>
          <a:srcRect l="0" t="0" r="0" b="0"/>
          <a:stretch/>
        </p:blipFill>
        <p:spPr bwMode="auto">
          <a:xfrm rot="0" flipH="0" flipV="0">
            <a:off x="-38910" y="-128250"/>
            <a:ext cx="9221820" cy="540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10.xml.rels><?xml version="1.0" encoding="UTF-8" standalone="yes"?><Relationships xmlns="http://schemas.openxmlformats.org/package/2006/relationships"></Relationships>
</file>

<file path=ppt/theme/_rels/theme11.xml.rels><?xml version="1.0" encoding="UTF-8" standalone="yes"?><Relationships xmlns="http://schemas.openxmlformats.org/package/2006/relationships"></Relationships>
</file>

<file path=ppt/theme/_rels/theme12.xml.rels><?xml version="1.0" encoding="UTF-8" standalone="yes"?><Relationships xmlns="http://schemas.openxmlformats.org/package/2006/relationships"></Relationships>
</file>

<file path=ppt/theme/_rels/theme13.xml.rels><?xml version="1.0" encoding="UTF-8" standalone="yes"?><Relationships xmlns="http://schemas.openxmlformats.org/package/2006/relationships"></Relationships>
</file>

<file path=ppt/theme/_rels/theme14.xml.rels><?xml version="1.0" encoding="UTF-8" standalone="yes"?><Relationships xmlns="http://schemas.openxmlformats.org/package/2006/relationships"></Relationships>
</file>

<file path=ppt/theme/_rels/theme15.xml.rels><?xml version="1.0" encoding="UTF-8" standalone="yes"?><Relationships xmlns="http://schemas.openxmlformats.org/package/2006/relationships"></Relationships>
</file>

<file path=ppt/theme/_rels/theme16.xml.rels><?xml version="1.0" encoding="UTF-8" standalone="yes"?><Relationships xmlns="http://schemas.openxmlformats.org/package/2006/relationships"></Relationships>
</file>

<file path=ppt/theme/_rels/theme17.xml.rels><?xml version="1.0" encoding="UTF-8" standalone="yes"?><Relationships xmlns="http://schemas.openxmlformats.org/package/2006/relationships"></Relationships>
</file>

<file path=ppt/theme/_rels/theme18.xml.rels><?xml version="1.0" encoding="UTF-8" standalone="yes"?><Relationships xmlns="http://schemas.openxmlformats.org/package/2006/relationships"></Relationships>
</file>

<file path=ppt/theme/_rels/theme19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_rels/theme20.xml.rels><?xml version="1.0" encoding="UTF-8" standalone="yes"?><Relationships xmlns="http://schemas.openxmlformats.org/package/2006/relationships"></Relationships>
</file>

<file path=ppt/theme/_rels/theme21.xml.rels><?xml version="1.0" encoding="UTF-8" standalone="yes"?><Relationships xmlns="http://schemas.openxmlformats.org/package/2006/relationships"></Relationships>
</file>

<file path=ppt/theme/_rels/theme22.xml.rels><?xml version="1.0" encoding="UTF-8" standalone="yes"?><Relationships xmlns="http://schemas.openxmlformats.org/package/2006/relationships"></Relationships>
</file>

<file path=ppt/theme/_rels/theme23.xml.rels><?xml version="1.0" encoding="UTF-8" standalone="yes"?><Relationships xmlns="http://schemas.openxmlformats.org/package/2006/relationships"></Relationships>
</file>

<file path=ppt/theme/_rels/theme24.xml.rels><?xml version="1.0" encoding="UTF-8" standalone="yes"?><Relationships xmlns="http://schemas.openxmlformats.org/package/2006/relationships"></Relationships>
</file>

<file path=ppt/theme/_rels/theme25.xml.rels><?xml version="1.0" encoding="UTF-8" standalone="yes"?><Relationships xmlns="http://schemas.openxmlformats.org/package/2006/relationships"></Relationships>
</file>

<file path=ppt/theme/_rels/theme26.xml.rels><?xml version="1.0" encoding="UTF-8" standalone="yes"?><Relationships xmlns="http://schemas.openxmlformats.org/package/2006/relationships"></Relationships>
</file>

<file path=ppt/theme/_rels/theme27.xml.rels><?xml version="1.0" encoding="UTF-8" standalone="yes"?><Relationships xmlns="http://schemas.openxmlformats.org/package/2006/relationships"></Relationships>
</file>

<file path=ppt/theme/_rels/theme28.xml.rels><?xml version="1.0" encoding="UTF-8" standalone="yes"?><Relationships xmlns="http://schemas.openxmlformats.org/package/2006/relationships"></Relationships>
</file>

<file path=ppt/theme/_rels/theme29.xml.rels><?xml version="1.0" encoding="UTF-8" standalone="yes"?><Relationships xmlns="http://schemas.openxmlformats.org/package/2006/relationships"></Relationships>
</file>

<file path=ppt/theme/_rels/theme3.xml.rels><?xml version="1.0" encoding="UTF-8" standalone="yes"?><Relationships xmlns="http://schemas.openxmlformats.org/package/2006/relationships"></Relationships>
</file>

<file path=ppt/theme/_rels/theme30.xml.rels><?xml version="1.0" encoding="UTF-8" standalone="yes"?><Relationships xmlns="http://schemas.openxmlformats.org/package/2006/relationships"></Relationships>
</file>

<file path=ppt/theme/_rels/theme4.xml.rels><?xml version="1.0" encoding="UTF-8" standalone="yes"?><Relationships xmlns="http://schemas.openxmlformats.org/package/2006/relationships"></Relationships>
</file>

<file path=ppt/theme/_rels/theme5.xml.rels><?xml version="1.0" encoding="UTF-8" standalone="yes"?><Relationships xmlns="http://schemas.openxmlformats.org/package/2006/relationships"></Relationships>
</file>

<file path=ppt/theme/_rels/theme6.xml.rels><?xml version="1.0" encoding="UTF-8" standalone="yes"?><Relationships xmlns="http://schemas.openxmlformats.org/package/2006/relationships"></Relationships>
</file>

<file path=ppt/theme/_rels/theme7.xml.rels><?xml version="1.0" encoding="UTF-8" standalone="yes"?><Relationships xmlns="http://schemas.openxmlformats.org/package/2006/relationships"></Relationships>
</file>

<file path=ppt/theme/_rels/theme8.xml.rels><?xml version="1.0" encoding="UTF-8" standalone="yes"?><Relationships xmlns="http://schemas.openxmlformats.org/package/2006/relationships"></Relationships>
</file>

<file path=ppt/theme/_rels/theme9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Flying Airplane Theme by Slidesgo">
  <a:themeElements>
    <a:clrScheme name="Simple Light">
      <a:dk1>
        <a:srgbClr val="13394F"/>
      </a:dk1>
      <a:lt1>
        <a:srgbClr val="C8EAFF"/>
      </a:lt1>
      <a:dk2>
        <a:srgbClr val="3992C8"/>
      </a:dk2>
      <a:lt2>
        <a:srgbClr val="326663"/>
      </a:lt2>
      <a:accent1>
        <a:srgbClr val="5C8988"/>
      </a:accent1>
      <a:accent2>
        <a:srgbClr val="A5A284"/>
      </a:accent2>
      <a:accent3>
        <a:srgbClr val="D6D4B2"/>
      </a:accent3>
      <a:accent4>
        <a:srgbClr val="F5E6E4"/>
      </a:accent4>
      <a:accent5>
        <a:srgbClr val="FFFFFF"/>
      </a:accent5>
      <a:accent6>
        <a:srgbClr val="FFFFFF"/>
      </a:accent6>
      <a:hlink>
        <a:srgbClr val="13394F"/>
      </a:hlink>
      <a:folHlink>
        <a:srgbClr val="0097A7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"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/>
        </a:gradFill>
      </a:bgFillStyleLst>
    </a:fmtScheme>
  </a:themeElements>
  <a:objectDefaults/>
</a:theme>
</file>

<file path=ppt/theme/theme10.xml><?xml version="1.0" encoding="utf-8"?>
<a:theme xmlns:a="http://schemas.openxmlformats.org/drawingml/2006/main" xmlns:r="http://schemas.openxmlformats.org/officeDocument/2006/relationships" xmlns:p="http://schemas.openxmlformats.org/presentationml/2006/main" name="Flying Airplane Theme by Slidesgo">
  <a:themeElements>
    <a:clrScheme name="Simple Light">
      <a:dk1>
        <a:srgbClr val="13394F"/>
      </a:dk1>
      <a:lt1>
        <a:srgbClr val="C8EAFF"/>
      </a:lt1>
      <a:dk2>
        <a:srgbClr val="3992C8"/>
      </a:dk2>
      <a:lt2>
        <a:srgbClr val="326663"/>
      </a:lt2>
      <a:accent1>
        <a:srgbClr val="5C8988"/>
      </a:accent1>
      <a:accent2>
        <a:srgbClr val="A5A284"/>
      </a:accent2>
      <a:accent3>
        <a:srgbClr val="D6D4B2"/>
      </a:accent3>
      <a:accent4>
        <a:srgbClr val="F5E6E4"/>
      </a:accent4>
      <a:accent5>
        <a:srgbClr val="FFFFFF"/>
      </a:accent5>
      <a:accent6>
        <a:srgbClr val="FFFFFF"/>
      </a:accent6>
      <a:hlink>
        <a:srgbClr val="13394F"/>
      </a:hlink>
      <a:folHlink>
        <a:srgbClr val="0097A7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"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/>
        </a:gradFill>
      </a:bgFillStyleLst>
    </a:fmtScheme>
  </a:themeElements>
  <a:objectDefaults/>
</a:theme>
</file>

<file path=ppt/theme/theme11.xml><?xml version="1.0" encoding="utf-8"?>
<a:theme xmlns:a="http://schemas.openxmlformats.org/drawingml/2006/main" xmlns:r="http://schemas.openxmlformats.org/officeDocument/2006/relationships" xmlns:p="http://schemas.openxmlformats.org/presentationml/2006/main" name="Flying Airplane Theme by Slidesgo">
  <a:themeElements>
    <a:clrScheme name="Simple Light">
      <a:dk1>
        <a:srgbClr val="13394F"/>
      </a:dk1>
      <a:lt1>
        <a:srgbClr val="C8EAFF"/>
      </a:lt1>
      <a:dk2>
        <a:srgbClr val="3992C8"/>
      </a:dk2>
      <a:lt2>
        <a:srgbClr val="326663"/>
      </a:lt2>
      <a:accent1>
        <a:srgbClr val="5C8988"/>
      </a:accent1>
      <a:accent2>
        <a:srgbClr val="A5A284"/>
      </a:accent2>
      <a:accent3>
        <a:srgbClr val="D6D4B2"/>
      </a:accent3>
      <a:accent4>
        <a:srgbClr val="F5E6E4"/>
      </a:accent4>
      <a:accent5>
        <a:srgbClr val="FFFFFF"/>
      </a:accent5>
      <a:accent6>
        <a:srgbClr val="FFFFFF"/>
      </a:accent6>
      <a:hlink>
        <a:srgbClr val="13394F"/>
      </a:hlink>
      <a:folHlink>
        <a:srgbClr val="0097A7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"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/>
        </a:gradFill>
      </a:bgFillStyleLst>
    </a:fmtScheme>
  </a:themeElements>
  <a:objectDefaults/>
</a:theme>
</file>

<file path=ppt/theme/theme12.xml><?xml version="1.0" encoding="utf-8"?>
<a:theme xmlns:a="http://schemas.openxmlformats.org/drawingml/2006/main" xmlns:r="http://schemas.openxmlformats.org/officeDocument/2006/relationships" xmlns:p="http://schemas.openxmlformats.org/presentationml/2006/main" name="Flying Airplane Theme by Slidesgo">
  <a:themeElements>
    <a:clrScheme name="Simple Light">
      <a:dk1>
        <a:srgbClr val="13394F"/>
      </a:dk1>
      <a:lt1>
        <a:srgbClr val="C8EAFF"/>
      </a:lt1>
      <a:dk2>
        <a:srgbClr val="3992C8"/>
      </a:dk2>
      <a:lt2>
        <a:srgbClr val="326663"/>
      </a:lt2>
      <a:accent1>
        <a:srgbClr val="5C8988"/>
      </a:accent1>
      <a:accent2>
        <a:srgbClr val="A5A284"/>
      </a:accent2>
      <a:accent3>
        <a:srgbClr val="D6D4B2"/>
      </a:accent3>
      <a:accent4>
        <a:srgbClr val="F5E6E4"/>
      </a:accent4>
      <a:accent5>
        <a:srgbClr val="FFFFFF"/>
      </a:accent5>
      <a:accent6>
        <a:srgbClr val="FFFFFF"/>
      </a:accent6>
      <a:hlink>
        <a:srgbClr val="13394F"/>
      </a:hlink>
      <a:folHlink>
        <a:srgbClr val="0097A7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"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/>
        </a:gradFill>
      </a:bgFillStyleLst>
    </a:fmtScheme>
  </a:themeElements>
  <a:objectDefaults/>
</a:theme>
</file>

<file path=ppt/theme/theme13.xml><?xml version="1.0" encoding="utf-8"?>
<a:theme xmlns:a="http://schemas.openxmlformats.org/drawingml/2006/main" xmlns:r="http://schemas.openxmlformats.org/officeDocument/2006/relationships" xmlns:p="http://schemas.openxmlformats.org/presentationml/2006/main" name="Flying Airplane Theme by Slidesgo">
  <a:themeElements>
    <a:clrScheme name="Simple Light">
      <a:dk1>
        <a:srgbClr val="13394F"/>
      </a:dk1>
      <a:lt1>
        <a:srgbClr val="C8EAFF"/>
      </a:lt1>
      <a:dk2>
        <a:srgbClr val="3992C8"/>
      </a:dk2>
      <a:lt2>
        <a:srgbClr val="326663"/>
      </a:lt2>
      <a:accent1>
        <a:srgbClr val="5C8988"/>
      </a:accent1>
      <a:accent2>
        <a:srgbClr val="A5A284"/>
      </a:accent2>
      <a:accent3>
        <a:srgbClr val="D6D4B2"/>
      </a:accent3>
      <a:accent4>
        <a:srgbClr val="F5E6E4"/>
      </a:accent4>
      <a:accent5>
        <a:srgbClr val="FFFFFF"/>
      </a:accent5>
      <a:accent6>
        <a:srgbClr val="FFFFFF"/>
      </a:accent6>
      <a:hlink>
        <a:srgbClr val="13394F"/>
      </a:hlink>
      <a:folHlink>
        <a:srgbClr val="0097A7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"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/>
        </a:gradFill>
      </a:bgFillStyleLst>
    </a:fmtScheme>
  </a:themeElements>
  <a:objectDefaults/>
</a:theme>
</file>

<file path=ppt/theme/theme14.xml><?xml version="1.0" encoding="utf-8"?>
<a:theme xmlns:a="http://schemas.openxmlformats.org/drawingml/2006/main" xmlns:r="http://schemas.openxmlformats.org/officeDocument/2006/relationships" xmlns:p="http://schemas.openxmlformats.org/presentationml/2006/main" name="Flying Airplane Theme by Slidesgo">
  <a:themeElements>
    <a:clrScheme name="Simple Light">
      <a:dk1>
        <a:srgbClr val="13394F"/>
      </a:dk1>
      <a:lt1>
        <a:srgbClr val="C8EAFF"/>
      </a:lt1>
      <a:dk2>
        <a:srgbClr val="3992C8"/>
      </a:dk2>
      <a:lt2>
        <a:srgbClr val="326663"/>
      </a:lt2>
      <a:accent1>
        <a:srgbClr val="5C8988"/>
      </a:accent1>
      <a:accent2>
        <a:srgbClr val="A5A284"/>
      </a:accent2>
      <a:accent3>
        <a:srgbClr val="D6D4B2"/>
      </a:accent3>
      <a:accent4>
        <a:srgbClr val="F5E6E4"/>
      </a:accent4>
      <a:accent5>
        <a:srgbClr val="FFFFFF"/>
      </a:accent5>
      <a:accent6>
        <a:srgbClr val="FFFFFF"/>
      </a:accent6>
      <a:hlink>
        <a:srgbClr val="13394F"/>
      </a:hlink>
      <a:folHlink>
        <a:srgbClr val="0097A7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"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/>
        </a:gradFill>
      </a:bgFillStyleLst>
    </a:fmtScheme>
  </a:themeElements>
  <a:objectDefaults/>
</a:theme>
</file>

<file path=ppt/theme/theme15.xml><?xml version="1.0" encoding="utf-8"?>
<a:theme xmlns:a="http://schemas.openxmlformats.org/drawingml/2006/main" xmlns:r="http://schemas.openxmlformats.org/officeDocument/2006/relationships" xmlns:p="http://schemas.openxmlformats.org/presentationml/2006/main" name="Flying Airplane Theme by Slidesgo">
  <a:themeElements>
    <a:clrScheme name="Simple Light">
      <a:dk1>
        <a:srgbClr val="13394F"/>
      </a:dk1>
      <a:lt1>
        <a:srgbClr val="C8EAFF"/>
      </a:lt1>
      <a:dk2>
        <a:srgbClr val="3992C8"/>
      </a:dk2>
      <a:lt2>
        <a:srgbClr val="326663"/>
      </a:lt2>
      <a:accent1>
        <a:srgbClr val="5C8988"/>
      </a:accent1>
      <a:accent2>
        <a:srgbClr val="A5A284"/>
      </a:accent2>
      <a:accent3>
        <a:srgbClr val="D6D4B2"/>
      </a:accent3>
      <a:accent4>
        <a:srgbClr val="F5E6E4"/>
      </a:accent4>
      <a:accent5>
        <a:srgbClr val="FFFFFF"/>
      </a:accent5>
      <a:accent6>
        <a:srgbClr val="FFFFFF"/>
      </a:accent6>
      <a:hlink>
        <a:srgbClr val="13394F"/>
      </a:hlink>
      <a:folHlink>
        <a:srgbClr val="0097A7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"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/>
        </a:gradFill>
      </a:bgFillStyleLst>
    </a:fmtScheme>
  </a:themeElements>
  <a:objectDefaults/>
</a:theme>
</file>

<file path=ppt/theme/theme16.xml><?xml version="1.0" encoding="utf-8"?>
<a:theme xmlns:a="http://schemas.openxmlformats.org/drawingml/2006/main" xmlns:r="http://schemas.openxmlformats.org/officeDocument/2006/relationships" xmlns:p="http://schemas.openxmlformats.org/presentationml/2006/main" name="Flying Airplane Theme by Slidesgo">
  <a:themeElements>
    <a:clrScheme name="Simple Light">
      <a:dk1>
        <a:srgbClr val="13394F"/>
      </a:dk1>
      <a:lt1>
        <a:srgbClr val="C8EAFF"/>
      </a:lt1>
      <a:dk2>
        <a:srgbClr val="3992C8"/>
      </a:dk2>
      <a:lt2>
        <a:srgbClr val="326663"/>
      </a:lt2>
      <a:accent1>
        <a:srgbClr val="5C8988"/>
      </a:accent1>
      <a:accent2>
        <a:srgbClr val="A5A284"/>
      </a:accent2>
      <a:accent3>
        <a:srgbClr val="D6D4B2"/>
      </a:accent3>
      <a:accent4>
        <a:srgbClr val="F5E6E4"/>
      </a:accent4>
      <a:accent5>
        <a:srgbClr val="FFFFFF"/>
      </a:accent5>
      <a:accent6>
        <a:srgbClr val="FFFFFF"/>
      </a:accent6>
      <a:hlink>
        <a:srgbClr val="13394F"/>
      </a:hlink>
      <a:folHlink>
        <a:srgbClr val="0097A7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"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/>
        </a:gradFill>
      </a:bgFillStyleLst>
    </a:fmtScheme>
  </a:themeElements>
  <a:objectDefaults/>
</a:theme>
</file>

<file path=ppt/theme/theme17.xml><?xml version="1.0" encoding="utf-8"?>
<a:theme xmlns:a="http://schemas.openxmlformats.org/drawingml/2006/main" xmlns:r="http://schemas.openxmlformats.org/officeDocument/2006/relationships" xmlns:p="http://schemas.openxmlformats.org/presentationml/2006/main" name="Flying Airplane Theme by Slidesgo">
  <a:themeElements>
    <a:clrScheme name="Simple Light">
      <a:dk1>
        <a:srgbClr val="13394F"/>
      </a:dk1>
      <a:lt1>
        <a:srgbClr val="C8EAFF"/>
      </a:lt1>
      <a:dk2>
        <a:srgbClr val="3992C8"/>
      </a:dk2>
      <a:lt2>
        <a:srgbClr val="326663"/>
      </a:lt2>
      <a:accent1>
        <a:srgbClr val="5C8988"/>
      </a:accent1>
      <a:accent2>
        <a:srgbClr val="A5A284"/>
      </a:accent2>
      <a:accent3>
        <a:srgbClr val="D6D4B2"/>
      </a:accent3>
      <a:accent4>
        <a:srgbClr val="F5E6E4"/>
      </a:accent4>
      <a:accent5>
        <a:srgbClr val="FFFFFF"/>
      </a:accent5>
      <a:accent6>
        <a:srgbClr val="FFFFFF"/>
      </a:accent6>
      <a:hlink>
        <a:srgbClr val="13394F"/>
      </a:hlink>
      <a:folHlink>
        <a:srgbClr val="0097A7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"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/>
        </a:gradFill>
      </a:bgFillStyleLst>
    </a:fmtScheme>
  </a:themeElements>
  <a:objectDefaults/>
</a:theme>
</file>

<file path=ppt/theme/theme18.xml><?xml version="1.0" encoding="utf-8"?>
<a:theme xmlns:a="http://schemas.openxmlformats.org/drawingml/2006/main" xmlns:r="http://schemas.openxmlformats.org/officeDocument/2006/relationships" xmlns:p="http://schemas.openxmlformats.org/presentationml/2006/main" name="Flying Airplane Theme by Slidesgo">
  <a:themeElements>
    <a:clrScheme name="Simple Light">
      <a:dk1>
        <a:srgbClr val="13394F"/>
      </a:dk1>
      <a:lt1>
        <a:srgbClr val="C8EAFF"/>
      </a:lt1>
      <a:dk2>
        <a:srgbClr val="3992C8"/>
      </a:dk2>
      <a:lt2>
        <a:srgbClr val="326663"/>
      </a:lt2>
      <a:accent1>
        <a:srgbClr val="5C8988"/>
      </a:accent1>
      <a:accent2>
        <a:srgbClr val="A5A284"/>
      </a:accent2>
      <a:accent3>
        <a:srgbClr val="D6D4B2"/>
      </a:accent3>
      <a:accent4>
        <a:srgbClr val="F5E6E4"/>
      </a:accent4>
      <a:accent5>
        <a:srgbClr val="FFFFFF"/>
      </a:accent5>
      <a:accent6>
        <a:srgbClr val="FFFFFF"/>
      </a:accent6>
      <a:hlink>
        <a:srgbClr val="13394F"/>
      </a:hlink>
      <a:folHlink>
        <a:srgbClr val="0097A7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"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/>
        </a:gradFill>
      </a:bgFillStyleLst>
    </a:fmtScheme>
  </a:themeElements>
  <a:objectDefaults/>
</a:theme>
</file>

<file path=ppt/theme/theme19.xml><?xml version="1.0" encoding="utf-8"?>
<a:theme xmlns:a="http://schemas.openxmlformats.org/drawingml/2006/main" xmlns:r="http://schemas.openxmlformats.org/officeDocument/2006/relationships" xmlns:p="http://schemas.openxmlformats.org/presentationml/2006/main" name="Flying Airplane Theme by Slidesgo">
  <a:themeElements>
    <a:clrScheme name="Simple Light">
      <a:dk1>
        <a:srgbClr val="13394F"/>
      </a:dk1>
      <a:lt1>
        <a:srgbClr val="C8EAFF"/>
      </a:lt1>
      <a:dk2>
        <a:srgbClr val="3992C8"/>
      </a:dk2>
      <a:lt2>
        <a:srgbClr val="326663"/>
      </a:lt2>
      <a:accent1>
        <a:srgbClr val="5C8988"/>
      </a:accent1>
      <a:accent2>
        <a:srgbClr val="A5A284"/>
      </a:accent2>
      <a:accent3>
        <a:srgbClr val="D6D4B2"/>
      </a:accent3>
      <a:accent4>
        <a:srgbClr val="F5E6E4"/>
      </a:accent4>
      <a:accent5>
        <a:srgbClr val="FFFFFF"/>
      </a:accent5>
      <a:accent6>
        <a:srgbClr val="FFFFFF"/>
      </a:accent6>
      <a:hlink>
        <a:srgbClr val="13394F"/>
      </a:hlink>
      <a:folHlink>
        <a:srgbClr val="0097A7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"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Flying Airplane Theme by Slidesgo">
  <a:themeElements>
    <a:clrScheme name="Simple Light">
      <a:dk1>
        <a:srgbClr val="13394F"/>
      </a:dk1>
      <a:lt1>
        <a:srgbClr val="C8EAFF"/>
      </a:lt1>
      <a:dk2>
        <a:srgbClr val="3992C8"/>
      </a:dk2>
      <a:lt2>
        <a:srgbClr val="326663"/>
      </a:lt2>
      <a:accent1>
        <a:srgbClr val="5C8988"/>
      </a:accent1>
      <a:accent2>
        <a:srgbClr val="A5A284"/>
      </a:accent2>
      <a:accent3>
        <a:srgbClr val="D6D4B2"/>
      </a:accent3>
      <a:accent4>
        <a:srgbClr val="F5E6E4"/>
      </a:accent4>
      <a:accent5>
        <a:srgbClr val="FFFFFF"/>
      </a:accent5>
      <a:accent6>
        <a:srgbClr val="FFFFFF"/>
      </a:accent6>
      <a:hlink>
        <a:srgbClr val="13394F"/>
      </a:hlink>
      <a:folHlink>
        <a:srgbClr val="0097A7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"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/>
        </a:gradFill>
      </a:bgFillStyleLst>
    </a:fmtScheme>
  </a:themeElements>
  <a:objectDefaults/>
</a:theme>
</file>

<file path=ppt/theme/theme20.xml><?xml version="1.0" encoding="utf-8"?>
<a:theme xmlns:a="http://schemas.openxmlformats.org/drawingml/2006/main" xmlns:r="http://schemas.openxmlformats.org/officeDocument/2006/relationships" xmlns:p="http://schemas.openxmlformats.org/presentationml/2006/main" name="Flying Airplane Theme by Slidesgo">
  <a:themeElements>
    <a:clrScheme name="Simple Light">
      <a:dk1>
        <a:srgbClr val="13394F"/>
      </a:dk1>
      <a:lt1>
        <a:srgbClr val="C8EAFF"/>
      </a:lt1>
      <a:dk2>
        <a:srgbClr val="3992C8"/>
      </a:dk2>
      <a:lt2>
        <a:srgbClr val="326663"/>
      </a:lt2>
      <a:accent1>
        <a:srgbClr val="5C8988"/>
      </a:accent1>
      <a:accent2>
        <a:srgbClr val="A5A284"/>
      </a:accent2>
      <a:accent3>
        <a:srgbClr val="D6D4B2"/>
      </a:accent3>
      <a:accent4>
        <a:srgbClr val="F5E6E4"/>
      </a:accent4>
      <a:accent5>
        <a:srgbClr val="FFFFFF"/>
      </a:accent5>
      <a:accent6>
        <a:srgbClr val="FFFFFF"/>
      </a:accent6>
      <a:hlink>
        <a:srgbClr val="13394F"/>
      </a:hlink>
      <a:folHlink>
        <a:srgbClr val="0097A7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"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/>
        </a:gradFill>
      </a:bgFillStyleLst>
    </a:fmtScheme>
  </a:themeElements>
  <a:objectDefaults/>
</a:theme>
</file>

<file path=ppt/theme/theme21.xml><?xml version="1.0" encoding="utf-8"?>
<a:theme xmlns:a="http://schemas.openxmlformats.org/drawingml/2006/main" xmlns:r="http://schemas.openxmlformats.org/officeDocument/2006/relationships" xmlns:p="http://schemas.openxmlformats.org/presentationml/2006/main" name="Flying Airplane Theme by Slidesgo">
  <a:themeElements>
    <a:clrScheme name="Simple Light">
      <a:dk1>
        <a:srgbClr val="13394F"/>
      </a:dk1>
      <a:lt1>
        <a:srgbClr val="C8EAFF"/>
      </a:lt1>
      <a:dk2>
        <a:srgbClr val="3992C8"/>
      </a:dk2>
      <a:lt2>
        <a:srgbClr val="326663"/>
      </a:lt2>
      <a:accent1>
        <a:srgbClr val="5C8988"/>
      </a:accent1>
      <a:accent2>
        <a:srgbClr val="A5A284"/>
      </a:accent2>
      <a:accent3>
        <a:srgbClr val="D6D4B2"/>
      </a:accent3>
      <a:accent4>
        <a:srgbClr val="F5E6E4"/>
      </a:accent4>
      <a:accent5>
        <a:srgbClr val="FFFFFF"/>
      </a:accent5>
      <a:accent6>
        <a:srgbClr val="FFFFFF"/>
      </a:accent6>
      <a:hlink>
        <a:srgbClr val="13394F"/>
      </a:hlink>
      <a:folHlink>
        <a:srgbClr val="0097A7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"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/>
        </a:gradFill>
      </a:bgFillStyleLst>
    </a:fmtScheme>
  </a:themeElements>
  <a:objectDefaults/>
</a:theme>
</file>

<file path=ppt/theme/theme22.xml><?xml version="1.0" encoding="utf-8"?>
<a:theme xmlns:a="http://schemas.openxmlformats.org/drawingml/2006/main" xmlns:r="http://schemas.openxmlformats.org/officeDocument/2006/relationships" xmlns:p="http://schemas.openxmlformats.org/presentationml/2006/main" name="Flying Airplane Theme by Slidesgo">
  <a:themeElements>
    <a:clrScheme name="Simple Light">
      <a:dk1>
        <a:srgbClr val="13394F"/>
      </a:dk1>
      <a:lt1>
        <a:srgbClr val="C8EAFF"/>
      </a:lt1>
      <a:dk2>
        <a:srgbClr val="3992C8"/>
      </a:dk2>
      <a:lt2>
        <a:srgbClr val="326663"/>
      </a:lt2>
      <a:accent1>
        <a:srgbClr val="5C8988"/>
      </a:accent1>
      <a:accent2>
        <a:srgbClr val="A5A284"/>
      </a:accent2>
      <a:accent3>
        <a:srgbClr val="D6D4B2"/>
      </a:accent3>
      <a:accent4>
        <a:srgbClr val="F5E6E4"/>
      </a:accent4>
      <a:accent5>
        <a:srgbClr val="FFFFFF"/>
      </a:accent5>
      <a:accent6>
        <a:srgbClr val="FFFFFF"/>
      </a:accent6>
      <a:hlink>
        <a:srgbClr val="13394F"/>
      </a:hlink>
      <a:folHlink>
        <a:srgbClr val="0097A7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"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/>
        </a:gradFill>
      </a:bgFillStyleLst>
    </a:fmtScheme>
  </a:themeElements>
  <a:objectDefaults/>
</a:theme>
</file>

<file path=ppt/theme/theme23.xml><?xml version="1.0" encoding="utf-8"?>
<a:theme xmlns:a="http://schemas.openxmlformats.org/drawingml/2006/main" xmlns:r="http://schemas.openxmlformats.org/officeDocument/2006/relationships" xmlns:p="http://schemas.openxmlformats.org/presentationml/2006/main" name="Flying Airplane Theme by Slidesgo">
  <a:themeElements>
    <a:clrScheme name="Simple Light">
      <a:dk1>
        <a:srgbClr val="13394F"/>
      </a:dk1>
      <a:lt1>
        <a:srgbClr val="C8EAFF"/>
      </a:lt1>
      <a:dk2>
        <a:srgbClr val="3992C8"/>
      </a:dk2>
      <a:lt2>
        <a:srgbClr val="326663"/>
      </a:lt2>
      <a:accent1>
        <a:srgbClr val="5C8988"/>
      </a:accent1>
      <a:accent2>
        <a:srgbClr val="A5A284"/>
      </a:accent2>
      <a:accent3>
        <a:srgbClr val="D6D4B2"/>
      </a:accent3>
      <a:accent4>
        <a:srgbClr val="F5E6E4"/>
      </a:accent4>
      <a:accent5>
        <a:srgbClr val="FFFFFF"/>
      </a:accent5>
      <a:accent6>
        <a:srgbClr val="FFFFFF"/>
      </a:accent6>
      <a:hlink>
        <a:srgbClr val="13394F"/>
      </a:hlink>
      <a:folHlink>
        <a:srgbClr val="0097A7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"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/>
        </a:gradFill>
      </a:bgFillStyleLst>
    </a:fmtScheme>
  </a:themeElements>
  <a:objectDefaults/>
</a:theme>
</file>

<file path=ppt/theme/theme24.xml><?xml version="1.0" encoding="utf-8"?>
<a:theme xmlns:a="http://schemas.openxmlformats.org/drawingml/2006/main" xmlns:r="http://schemas.openxmlformats.org/officeDocument/2006/relationships" xmlns:p="http://schemas.openxmlformats.org/presentationml/2006/main" name="Flying Airplane Theme by Slidesgo">
  <a:themeElements>
    <a:clrScheme name="Simple Light">
      <a:dk1>
        <a:srgbClr val="13394F"/>
      </a:dk1>
      <a:lt1>
        <a:srgbClr val="C8EAFF"/>
      </a:lt1>
      <a:dk2>
        <a:srgbClr val="3992C8"/>
      </a:dk2>
      <a:lt2>
        <a:srgbClr val="326663"/>
      </a:lt2>
      <a:accent1>
        <a:srgbClr val="5C8988"/>
      </a:accent1>
      <a:accent2>
        <a:srgbClr val="A5A284"/>
      </a:accent2>
      <a:accent3>
        <a:srgbClr val="D6D4B2"/>
      </a:accent3>
      <a:accent4>
        <a:srgbClr val="F5E6E4"/>
      </a:accent4>
      <a:accent5>
        <a:srgbClr val="FFFFFF"/>
      </a:accent5>
      <a:accent6>
        <a:srgbClr val="FFFFFF"/>
      </a:accent6>
      <a:hlink>
        <a:srgbClr val="13394F"/>
      </a:hlink>
      <a:folHlink>
        <a:srgbClr val="0097A7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"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/>
        </a:gradFill>
      </a:bgFillStyleLst>
    </a:fmtScheme>
  </a:themeElements>
  <a:objectDefaults/>
</a:theme>
</file>

<file path=ppt/theme/theme25.xml><?xml version="1.0" encoding="utf-8"?>
<a:theme xmlns:a="http://schemas.openxmlformats.org/drawingml/2006/main" xmlns:r="http://schemas.openxmlformats.org/officeDocument/2006/relationships" xmlns:p="http://schemas.openxmlformats.org/presentationml/2006/main" name="Flying Airplane Theme by Slidesgo">
  <a:themeElements>
    <a:clrScheme name="Simple Light">
      <a:dk1>
        <a:srgbClr val="13394F"/>
      </a:dk1>
      <a:lt1>
        <a:srgbClr val="C8EAFF"/>
      </a:lt1>
      <a:dk2>
        <a:srgbClr val="3992C8"/>
      </a:dk2>
      <a:lt2>
        <a:srgbClr val="326663"/>
      </a:lt2>
      <a:accent1>
        <a:srgbClr val="5C8988"/>
      </a:accent1>
      <a:accent2>
        <a:srgbClr val="A5A284"/>
      </a:accent2>
      <a:accent3>
        <a:srgbClr val="D6D4B2"/>
      </a:accent3>
      <a:accent4>
        <a:srgbClr val="F5E6E4"/>
      </a:accent4>
      <a:accent5>
        <a:srgbClr val="FFFFFF"/>
      </a:accent5>
      <a:accent6>
        <a:srgbClr val="FFFFFF"/>
      </a:accent6>
      <a:hlink>
        <a:srgbClr val="13394F"/>
      </a:hlink>
      <a:folHlink>
        <a:srgbClr val="0097A7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"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/>
        </a:gradFill>
      </a:bgFillStyleLst>
    </a:fmtScheme>
  </a:themeElements>
  <a:objectDefaults/>
</a:theme>
</file>

<file path=ppt/theme/theme26.xml><?xml version="1.0" encoding="utf-8"?>
<a:theme xmlns:a="http://schemas.openxmlformats.org/drawingml/2006/main" xmlns:r="http://schemas.openxmlformats.org/officeDocument/2006/relationships" xmlns:p="http://schemas.openxmlformats.org/presentationml/2006/main" name="Flying Airplane Theme by Slidesgo">
  <a:themeElements>
    <a:clrScheme name="Simple Light">
      <a:dk1>
        <a:srgbClr val="13394F"/>
      </a:dk1>
      <a:lt1>
        <a:srgbClr val="C8EAFF"/>
      </a:lt1>
      <a:dk2>
        <a:srgbClr val="3992C8"/>
      </a:dk2>
      <a:lt2>
        <a:srgbClr val="326663"/>
      </a:lt2>
      <a:accent1>
        <a:srgbClr val="5C8988"/>
      </a:accent1>
      <a:accent2>
        <a:srgbClr val="A5A284"/>
      </a:accent2>
      <a:accent3>
        <a:srgbClr val="D6D4B2"/>
      </a:accent3>
      <a:accent4>
        <a:srgbClr val="F5E6E4"/>
      </a:accent4>
      <a:accent5>
        <a:srgbClr val="FFFFFF"/>
      </a:accent5>
      <a:accent6>
        <a:srgbClr val="FFFFFF"/>
      </a:accent6>
      <a:hlink>
        <a:srgbClr val="13394F"/>
      </a:hlink>
      <a:folHlink>
        <a:srgbClr val="0097A7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"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/>
        </a:gradFill>
      </a:bgFillStyleLst>
    </a:fmtScheme>
  </a:themeElements>
  <a:objectDefaults/>
</a:theme>
</file>

<file path=ppt/theme/theme27.xml><?xml version="1.0" encoding="utf-8"?>
<a:theme xmlns:a="http://schemas.openxmlformats.org/drawingml/2006/main" xmlns:r="http://schemas.openxmlformats.org/officeDocument/2006/relationships" xmlns:p="http://schemas.openxmlformats.org/presentationml/2006/main" name="Flying Airplane Theme by Slidesgo">
  <a:themeElements>
    <a:clrScheme name="Simple Light">
      <a:dk1>
        <a:srgbClr val="13394F"/>
      </a:dk1>
      <a:lt1>
        <a:srgbClr val="C8EAFF"/>
      </a:lt1>
      <a:dk2>
        <a:srgbClr val="3992C8"/>
      </a:dk2>
      <a:lt2>
        <a:srgbClr val="326663"/>
      </a:lt2>
      <a:accent1>
        <a:srgbClr val="5C8988"/>
      </a:accent1>
      <a:accent2>
        <a:srgbClr val="A5A284"/>
      </a:accent2>
      <a:accent3>
        <a:srgbClr val="D6D4B2"/>
      </a:accent3>
      <a:accent4>
        <a:srgbClr val="F5E6E4"/>
      </a:accent4>
      <a:accent5>
        <a:srgbClr val="FFFFFF"/>
      </a:accent5>
      <a:accent6>
        <a:srgbClr val="FFFFFF"/>
      </a:accent6>
      <a:hlink>
        <a:srgbClr val="13394F"/>
      </a:hlink>
      <a:folHlink>
        <a:srgbClr val="0097A7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"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/>
        </a:gradFill>
      </a:bgFillStyleLst>
    </a:fmtScheme>
  </a:themeElements>
  <a:objectDefaults/>
</a:theme>
</file>

<file path=ppt/theme/theme28.xml><?xml version="1.0" encoding="utf-8"?>
<a:theme xmlns:a="http://schemas.openxmlformats.org/drawingml/2006/main" xmlns:r="http://schemas.openxmlformats.org/officeDocument/2006/relationships" xmlns:p="http://schemas.openxmlformats.org/presentationml/2006/main" name="Flying Airplane Theme by Slidesgo">
  <a:themeElements>
    <a:clrScheme name="Simple Light">
      <a:dk1>
        <a:srgbClr val="13394F"/>
      </a:dk1>
      <a:lt1>
        <a:srgbClr val="C8EAFF"/>
      </a:lt1>
      <a:dk2>
        <a:srgbClr val="3992C8"/>
      </a:dk2>
      <a:lt2>
        <a:srgbClr val="326663"/>
      </a:lt2>
      <a:accent1>
        <a:srgbClr val="5C8988"/>
      </a:accent1>
      <a:accent2>
        <a:srgbClr val="A5A284"/>
      </a:accent2>
      <a:accent3>
        <a:srgbClr val="D6D4B2"/>
      </a:accent3>
      <a:accent4>
        <a:srgbClr val="F5E6E4"/>
      </a:accent4>
      <a:accent5>
        <a:srgbClr val="FFFFFF"/>
      </a:accent5>
      <a:accent6>
        <a:srgbClr val="FFFFFF"/>
      </a:accent6>
      <a:hlink>
        <a:srgbClr val="13394F"/>
      </a:hlink>
      <a:folHlink>
        <a:srgbClr val="0097A7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"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/>
        </a:gradFill>
      </a:bgFillStyleLst>
    </a:fmtScheme>
  </a:themeElements>
  <a:objectDefaults/>
</a:theme>
</file>

<file path=ppt/theme/theme29.xml><?xml version="1.0" encoding="utf-8"?>
<a:theme xmlns:a="http://schemas.openxmlformats.org/drawingml/2006/main" xmlns:r="http://schemas.openxmlformats.org/officeDocument/2006/relationships" xmlns:p="http://schemas.openxmlformats.org/presentationml/2006/main" name="Flying Airplane Theme by Slidesgo">
  <a:themeElements>
    <a:clrScheme name="Simple Light">
      <a:dk1>
        <a:srgbClr val="13394F"/>
      </a:dk1>
      <a:lt1>
        <a:srgbClr val="C8EAFF"/>
      </a:lt1>
      <a:dk2>
        <a:srgbClr val="3992C8"/>
      </a:dk2>
      <a:lt2>
        <a:srgbClr val="326663"/>
      </a:lt2>
      <a:accent1>
        <a:srgbClr val="5C8988"/>
      </a:accent1>
      <a:accent2>
        <a:srgbClr val="A5A284"/>
      </a:accent2>
      <a:accent3>
        <a:srgbClr val="D6D4B2"/>
      </a:accent3>
      <a:accent4>
        <a:srgbClr val="F5E6E4"/>
      </a:accent4>
      <a:accent5>
        <a:srgbClr val="FFFFFF"/>
      </a:accent5>
      <a:accent6>
        <a:srgbClr val="FFFFFF"/>
      </a:accent6>
      <a:hlink>
        <a:srgbClr val="13394F"/>
      </a:hlink>
      <a:folHlink>
        <a:srgbClr val="0097A7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"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/>
        </a:gradFill>
      </a:bgFillStyleLst>
    </a:fmtScheme>
  </a:themeElements>
  <a:objectDefaults/>
</a:theme>
</file>

<file path=ppt/theme/theme3.xml><?xml version="1.0" encoding="utf-8"?>
<a:theme xmlns:a="http://schemas.openxmlformats.org/drawingml/2006/main" xmlns:r="http://schemas.openxmlformats.org/officeDocument/2006/relationships" xmlns:p="http://schemas.openxmlformats.org/presentationml/2006/main" name="Flying Airplane Theme by Slidesgo">
  <a:themeElements>
    <a:clrScheme name="Simple Light">
      <a:dk1>
        <a:srgbClr val="13394F"/>
      </a:dk1>
      <a:lt1>
        <a:srgbClr val="C8EAFF"/>
      </a:lt1>
      <a:dk2>
        <a:srgbClr val="3992C8"/>
      </a:dk2>
      <a:lt2>
        <a:srgbClr val="326663"/>
      </a:lt2>
      <a:accent1>
        <a:srgbClr val="5C8988"/>
      </a:accent1>
      <a:accent2>
        <a:srgbClr val="A5A284"/>
      </a:accent2>
      <a:accent3>
        <a:srgbClr val="D6D4B2"/>
      </a:accent3>
      <a:accent4>
        <a:srgbClr val="F5E6E4"/>
      </a:accent4>
      <a:accent5>
        <a:srgbClr val="FFFFFF"/>
      </a:accent5>
      <a:accent6>
        <a:srgbClr val="FFFFFF"/>
      </a:accent6>
      <a:hlink>
        <a:srgbClr val="13394F"/>
      </a:hlink>
      <a:folHlink>
        <a:srgbClr val="0097A7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"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/>
        </a:gradFill>
      </a:bgFillStyleLst>
    </a:fmtScheme>
  </a:themeElements>
  <a:objectDefaults/>
</a:theme>
</file>

<file path=ppt/theme/theme30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</a:theme>
</file>

<file path=ppt/theme/theme4.xml><?xml version="1.0" encoding="utf-8"?>
<a:theme xmlns:a="http://schemas.openxmlformats.org/drawingml/2006/main" xmlns:r="http://schemas.openxmlformats.org/officeDocument/2006/relationships" xmlns:p="http://schemas.openxmlformats.org/presentationml/2006/main" name="Flying Airplane Theme by Slidesgo">
  <a:themeElements>
    <a:clrScheme name="Simple Light">
      <a:dk1>
        <a:srgbClr val="13394F"/>
      </a:dk1>
      <a:lt1>
        <a:srgbClr val="C8EAFF"/>
      </a:lt1>
      <a:dk2>
        <a:srgbClr val="3992C8"/>
      </a:dk2>
      <a:lt2>
        <a:srgbClr val="326663"/>
      </a:lt2>
      <a:accent1>
        <a:srgbClr val="5C8988"/>
      </a:accent1>
      <a:accent2>
        <a:srgbClr val="A5A284"/>
      </a:accent2>
      <a:accent3>
        <a:srgbClr val="D6D4B2"/>
      </a:accent3>
      <a:accent4>
        <a:srgbClr val="F5E6E4"/>
      </a:accent4>
      <a:accent5>
        <a:srgbClr val="FFFFFF"/>
      </a:accent5>
      <a:accent6>
        <a:srgbClr val="FFFFFF"/>
      </a:accent6>
      <a:hlink>
        <a:srgbClr val="13394F"/>
      </a:hlink>
      <a:folHlink>
        <a:srgbClr val="0097A7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"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/>
        </a:gradFill>
      </a:bgFillStyleLst>
    </a:fmtScheme>
  </a:themeElements>
  <a:objectDefaults/>
</a:theme>
</file>

<file path=ppt/theme/theme5.xml><?xml version="1.0" encoding="utf-8"?>
<a:theme xmlns:a="http://schemas.openxmlformats.org/drawingml/2006/main" xmlns:r="http://schemas.openxmlformats.org/officeDocument/2006/relationships" xmlns:p="http://schemas.openxmlformats.org/presentationml/2006/main" name="Flying Airplane Theme by Slidesgo">
  <a:themeElements>
    <a:clrScheme name="Simple Light">
      <a:dk1>
        <a:srgbClr val="13394F"/>
      </a:dk1>
      <a:lt1>
        <a:srgbClr val="C8EAFF"/>
      </a:lt1>
      <a:dk2>
        <a:srgbClr val="3992C8"/>
      </a:dk2>
      <a:lt2>
        <a:srgbClr val="326663"/>
      </a:lt2>
      <a:accent1>
        <a:srgbClr val="5C8988"/>
      </a:accent1>
      <a:accent2>
        <a:srgbClr val="A5A284"/>
      </a:accent2>
      <a:accent3>
        <a:srgbClr val="D6D4B2"/>
      </a:accent3>
      <a:accent4>
        <a:srgbClr val="F5E6E4"/>
      </a:accent4>
      <a:accent5>
        <a:srgbClr val="FFFFFF"/>
      </a:accent5>
      <a:accent6>
        <a:srgbClr val="FFFFFF"/>
      </a:accent6>
      <a:hlink>
        <a:srgbClr val="13394F"/>
      </a:hlink>
      <a:folHlink>
        <a:srgbClr val="0097A7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"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/>
        </a:gradFill>
      </a:bgFillStyleLst>
    </a:fmtScheme>
  </a:themeElements>
  <a:objectDefaults/>
</a:theme>
</file>

<file path=ppt/theme/theme6.xml><?xml version="1.0" encoding="utf-8"?>
<a:theme xmlns:a="http://schemas.openxmlformats.org/drawingml/2006/main" xmlns:r="http://schemas.openxmlformats.org/officeDocument/2006/relationships" xmlns:p="http://schemas.openxmlformats.org/presentationml/2006/main" name="Flying Airplane Theme by Slidesgo">
  <a:themeElements>
    <a:clrScheme name="Simple Light">
      <a:dk1>
        <a:srgbClr val="13394F"/>
      </a:dk1>
      <a:lt1>
        <a:srgbClr val="C8EAFF"/>
      </a:lt1>
      <a:dk2>
        <a:srgbClr val="3992C8"/>
      </a:dk2>
      <a:lt2>
        <a:srgbClr val="326663"/>
      </a:lt2>
      <a:accent1>
        <a:srgbClr val="5C8988"/>
      </a:accent1>
      <a:accent2>
        <a:srgbClr val="A5A284"/>
      </a:accent2>
      <a:accent3>
        <a:srgbClr val="D6D4B2"/>
      </a:accent3>
      <a:accent4>
        <a:srgbClr val="F5E6E4"/>
      </a:accent4>
      <a:accent5>
        <a:srgbClr val="FFFFFF"/>
      </a:accent5>
      <a:accent6>
        <a:srgbClr val="FFFFFF"/>
      </a:accent6>
      <a:hlink>
        <a:srgbClr val="13394F"/>
      </a:hlink>
      <a:folHlink>
        <a:srgbClr val="0097A7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"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/>
        </a:gradFill>
      </a:bgFillStyleLst>
    </a:fmtScheme>
  </a:themeElements>
  <a:objectDefaults/>
</a:theme>
</file>

<file path=ppt/theme/theme7.xml><?xml version="1.0" encoding="utf-8"?>
<a:theme xmlns:a="http://schemas.openxmlformats.org/drawingml/2006/main" xmlns:r="http://schemas.openxmlformats.org/officeDocument/2006/relationships" xmlns:p="http://schemas.openxmlformats.org/presentationml/2006/main" name="Flying Airplane Theme by Slidesgo">
  <a:themeElements>
    <a:clrScheme name="Simple Light">
      <a:dk1>
        <a:srgbClr val="13394F"/>
      </a:dk1>
      <a:lt1>
        <a:srgbClr val="C8EAFF"/>
      </a:lt1>
      <a:dk2>
        <a:srgbClr val="3992C8"/>
      </a:dk2>
      <a:lt2>
        <a:srgbClr val="326663"/>
      </a:lt2>
      <a:accent1>
        <a:srgbClr val="5C8988"/>
      </a:accent1>
      <a:accent2>
        <a:srgbClr val="A5A284"/>
      </a:accent2>
      <a:accent3>
        <a:srgbClr val="D6D4B2"/>
      </a:accent3>
      <a:accent4>
        <a:srgbClr val="F5E6E4"/>
      </a:accent4>
      <a:accent5>
        <a:srgbClr val="FFFFFF"/>
      </a:accent5>
      <a:accent6>
        <a:srgbClr val="FFFFFF"/>
      </a:accent6>
      <a:hlink>
        <a:srgbClr val="13394F"/>
      </a:hlink>
      <a:folHlink>
        <a:srgbClr val="0097A7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"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/>
        </a:gradFill>
      </a:bgFillStyleLst>
    </a:fmtScheme>
  </a:themeElements>
  <a:objectDefaults/>
</a:theme>
</file>

<file path=ppt/theme/theme8.xml><?xml version="1.0" encoding="utf-8"?>
<a:theme xmlns:a="http://schemas.openxmlformats.org/drawingml/2006/main" xmlns:r="http://schemas.openxmlformats.org/officeDocument/2006/relationships" xmlns:p="http://schemas.openxmlformats.org/presentationml/2006/main" name="Flying Airplane Theme by Slidesgo">
  <a:themeElements>
    <a:clrScheme name="Simple Light">
      <a:dk1>
        <a:srgbClr val="13394F"/>
      </a:dk1>
      <a:lt1>
        <a:srgbClr val="C8EAFF"/>
      </a:lt1>
      <a:dk2>
        <a:srgbClr val="3992C8"/>
      </a:dk2>
      <a:lt2>
        <a:srgbClr val="326663"/>
      </a:lt2>
      <a:accent1>
        <a:srgbClr val="5C8988"/>
      </a:accent1>
      <a:accent2>
        <a:srgbClr val="A5A284"/>
      </a:accent2>
      <a:accent3>
        <a:srgbClr val="D6D4B2"/>
      </a:accent3>
      <a:accent4>
        <a:srgbClr val="F5E6E4"/>
      </a:accent4>
      <a:accent5>
        <a:srgbClr val="FFFFFF"/>
      </a:accent5>
      <a:accent6>
        <a:srgbClr val="FFFFFF"/>
      </a:accent6>
      <a:hlink>
        <a:srgbClr val="13394F"/>
      </a:hlink>
      <a:folHlink>
        <a:srgbClr val="0097A7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"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/>
        </a:gradFill>
      </a:bgFillStyleLst>
    </a:fmtScheme>
  </a:themeElements>
  <a:objectDefaults/>
</a:theme>
</file>

<file path=ppt/theme/theme9.xml><?xml version="1.0" encoding="utf-8"?>
<a:theme xmlns:a="http://schemas.openxmlformats.org/drawingml/2006/main" xmlns:r="http://schemas.openxmlformats.org/officeDocument/2006/relationships" xmlns:p="http://schemas.openxmlformats.org/presentationml/2006/main" name="Flying Airplane Theme by Slidesgo">
  <a:themeElements>
    <a:clrScheme name="Simple Light">
      <a:dk1>
        <a:srgbClr val="13394F"/>
      </a:dk1>
      <a:lt1>
        <a:srgbClr val="C8EAFF"/>
      </a:lt1>
      <a:dk2>
        <a:srgbClr val="3992C8"/>
      </a:dk2>
      <a:lt2>
        <a:srgbClr val="326663"/>
      </a:lt2>
      <a:accent1>
        <a:srgbClr val="5C8988"/>
      </a:accent1>
      <a:accent2>
        <a:srgbClr val="A5A284"/>
      </a:accent2>
      <a:accent3>
        <a:srgbClr val="D6D4B2"/>
      </a:accent3>
      <a:accent4>
        <a:srgbClr val="F5E6E4"/>
      </a:accent4>
      <a:accent5>
        <a:srgbClr val="FFFFFF"/>
      </a:accent5>
      <a:accent6>
        <a:srgbClr val="FFFFFF"/>
      </a:accent6>
      <a:hlink>
        <a:srgbClr val="13394F"/>
      </a:hlink>
      <a:folHlink>
        <a:srgbClr val="0097A7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"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ONLYOFFICE/8.1.1.27</Application>
  <DocSecurity>0</DocSecurity>
  <PresentationFormat/>
  <Paragraphs>0</Paragraphs>
  <Slides>26</Slides>
  <Notes>26</Notes>
  <HiddenSlides>0</HiddenSlides>
  <MMClips>2</MMClips>
  <ScaleCrop>0</ScaleCrop>
  <HeadingPairs>
    <vt:vector size="4" baseType="variant">
      <vt:variant>
        <vt:lpstr>Theme</vt:lpstr>
      </vt:variant>
      <vt:variant>
        <vt:i4>29</vt:i4>
      </vt:variant>
      <vt:variant>
        <vt:lpstr>Slide Titles</vt:lpstr>
      </vt:variant>
      <vt:variant>
        <vt:i4>26</vt:i4>
      </vt:variant>
    </vt:vector>
  </HeadingPairs>
  <TitlesOfParts>
    <vt:vector size="55" baseType="lpstr">
      <vt:lpstr>Theme 1</vt:lpstr>
      <vt:lpstr>Theme 2</vt:lpstr>
      <vt:lpstr>Theme 3</vt:lpstr>
      <vt:lpstr>Theme 4</vt:lpstr>
      <vt:lpstr>Theme 5</vt:lpstr>
      <vt:lpstr>Theme 6</vt:lpstr>
      <vt:lpstr>Theme 7</vt:lpstr>
      <vt:lpstr>Theme 8</vt:lpstr>
      <vt:lpstr>Theme 9</vt:lpstr>
      <vt:lpstr>Theme 10</vt:lpstr>
      <vt:lpstr>Theme 11</vt:lpstr>
      <vt:lpstr>Theme 12</vt:lpstr>
      <vt:lpstr>Theme 13</vt:lpstr>
      <vt:lpstr>Theme 14</vt:lpstr>
      <vt:lpstr>Theme 15</vt:lpstr>
      <vt:lpstr>Theme 16</vt:lpstr>
      <vt:lpstr>Theme 17</vt:lpstr>
      <vt:lpstr>Theme 18</vt:lpstr>
      <vt:lpstr>Theme 19</vt:lpstr>
      <vt:lpstr>Theme 20</vt:lpstr>
      <vt:lpstr>Theme 21</vt:lpstr>
      <vt:lpstr>Theme 22</vt:lpstr>
      <vt:lpstr>Theme 23</vt:lpstr>
      <vt:lpstr>Theme 24</vt:lpstr>
      <vt:lpstr>Theme 25</vt:lpstr>
      <vt:lpstr>Theme 26</vt:lpstr>
      <vt:lpstr>Theme 27</vt:lpstr>
      <vt:lpstr>Theme 28</vt:lpstr>
      <vt:lpstr>Theme 29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dc:identifier/>
  <dc:language>fr-CA</dc:language>
  <cp:lastModifiedBy/>
  <cp:revision>13</cp:revision>
  <dcterms:modified xsi:type="dcterms:W3CDTF">2024-09-20T16:36:35Z</dcterms:modified>
  <cp:category/>
  <cp:contentStatus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lips">
    <vt:i4>2</vt:i4>
  </property>
  <property fmtid="{D5CDD505-2E9C-101B-9397-08002B2CF9AE}" pid="3" name="Notes">
    <vt:i4>8</vt:i4>
  </property>
  <property fmtid="{D5CDD505-2E9C-101B-9397-08002B2CF9AE}" pid="4" name="PresentationFormat">
    <vt:lpwstr>On-screen Show (4:3)</vt:lpwstr>
  </property>
  <property fmtid="{D5CDD505-2E9C-101B-9397-08002B2CF9AE}" pid="5" name="Slides">
    <vt:i4>8</vt:i4>
  </property>
</Properties>
</file>