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7" r:id="rId2"/>
    <p:sldId id="258" r:id="rId3"/>
    <p:sldId id="264" r:id="rId4"/>
    <p:sldId id="266" r:id="rId5"/>
    <p:sldId id="265" r:id="rId6"/>
    <p:sldId id="267" r:id="rId7"/>
    <p:sldId id="274" r:id="rId8"/>
    <p:sldId id="268" r:id="rId9"/>
    <p:sldId id="276" r:id="rId10"/>
    <p:sldId id="277" r:id="rId11"/>
    <p:sldId id="278" r:id="rId12"/>
    <p:sldId id="280" r:id="rId13"/>
    <p:sldId id="281" r:id="rId14"/>
    <p:sldId id="325" r:id="rId15"/>
    <p:sldId id="327" r:id="rId16"/>
    <p:sldId id="328" r:id="rId17"/>
    <p:sldId id="263" r:id="rId18"/>
    <p:sldId id="330" r:id="rId19"/>
    <p:sldId id="329" r:id="rId20"/>
    <p:sldId id="260" r:id="rId21"/>
    <p:sldId id="601" r:id="rId22"/>
    <p:sldId id="282" r:id="rId23"/>
    <p:sldId id="584" r:id="rId24"/>
    <p:sldId id="598" r:id="rId25"/>
    <p:sldId id="589" r:id="rId26"/>
    <p:sldId id="588" r:id="rId27"/>
    <p:sldId id="586" r:id="rId28"/>
    <p:sldId id="591" r:id="rId29"/>
    <p:sldId id="595" r:id="rId30"/>
    <p:sldId id="587" r:id="rId31"/>
    <p:sldId id="596" r:id="rId32"/>
    <p:sldId id="599" r:id="rId33"/>
    <p:sldId id="602" r:id="rId34"/>
    <p:sldId id="600" r:id="rId35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8"/>
    </p:embeddedFont>
    <p:embeddedFont>
      <p:font typeface="Sarabun" panose="00000500000000000000" pitchFamily="2" charset="-34"/>
      <p:regular r:id="rId39"/>
      <p:bold r:id="rId40"/>
      <p:italic r:id="rId41"/>
      <p:boldItalic r:id="rId42"/>
    </p:embeddedFont>
    <p:embeddedFont>
      <p:font typeface="Wingdings 2" panose="05020102010507070707" pitchFamily="18" charset="2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DBE95D-0051-4303-9D5C-6F3DA7D1D8F3}" v="1420" dt="2024-04-11T03:14:51.2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89" autoAdjust="0"/>
  </p:normalViewPr>
  <p:slideViewPr>
    <p:cSldViewPr snapToGrid="0">
      <p:cViewPr varScale="1">
        <p:scale>
          <a:sx n="89" d="100"/>
          <a:sy n="89" d="100"/>
        </p:scale>
        <p:origin x="701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NUL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CCDBE95D-0051-4303-9D5C-6F3DA7D1D8F3}"/>
    <pc:docChg chg="undo custSel addSld delSld modSld sldOrd">
      <pc:chgData name="Brian Becker" userId="b6455d1dadfa9002" providerId="LiveId" clId="{CCDBE95D-0051-4303-9D5C-6F3DA7D1D8F3}" dt="2024-04-11T15:39:27.690" v="5893" actId="20577"/>
      <pc:docMkLst>
        <pc:docMk/>
      </pc:docMkLst>
      <pc:sldChg chg="modSp mod">
        <pc:chgData name="Brian Becker" userId="b6455d1dadfa9002" providerId="LiveId" clId="{CCDBE95D-0051-4303-9D5C-6F3DA7D1D8F3}" dt="2024-04-11T15:39:27.690" v="5893" actId="20577"/>
        <pc:sldMkLst>
          <pc:docMk/>
          <pc:sldMk cId="548887887" sldId="257"/>
        </pc:sldMkLst>
        <pc:spChg chg="mod">
          <ac:chgData name="Brian Becker" userId="b6455d1dadfa9002" providerId="LiveId" clId="{CCDBE95D-0051-4303-9D5C-6F3DA7D1D8F3}" dt="2024-04-11T15:39:27.690" v="5893" actId="20577"/>
          <ac:spMkLst>
            <pc:docMk/>
            <pc:sldMk cId="548887887" sldId="257"/>
            <ac:spMk id="3" creationId="{4968C988-130F-A25A-2390-AB59A78D532C}"/>
          </ac:spMkLst>
        </pc:spChg>
      </pc:sldChg>
      <pc:sldChg chg="modSp mod modAnim">
        <pc:chgData name="Brian Becker" userId="b6455d1dadfa9002" providerId="LiveId" clId="{CCDBE95D-0051-4303-9D5C-6F3DA7D1D8F3}" dt="2024-04-09T15:19:28.488" v="1582" actId="20577"/>
        <pc:sldMkLst>
          <pc:docMk/>
          <pc:sldMk cId="2888841267" sldId="258"/>
        </pc:sldMkLst>
        <pc:spChg chg="mod">
          <ac:chgData name="Brian Becker" userId="b6455d1dadfa9002" providerId="LiveId" clId="{CCDBE95D-0051-4303-9D5C-6F3DA7D1D8F3}" dt="2024-04-04T14:57:58.510" v="0" actId="20577"/>
          <ac:spMkLst>
            <pc:docMk/>
            <pc:sldMk cId="2888841267" sldId="258"/>
            <ac:spMk id="6" creationId="{849D2D90-BA6D-1605-2C26-7F51D5E1741E}"/>
          </ac:spMkLst>
        </pc:spChg>
        <pc:spChg chg="mod">
          <ac:chgData name="Brian Becker" userId="b6455d1dadfa9002" providerId="LiveId" clId="{CCDBE95D-0051-4303-9D5C-6F3DA7D1D8F3}" dt="2024-04-09T15:19:28.488" v="1582" actId="20577"/>
          <ac:spMkLst>
            <pc:docMk/>
            <pc:sldMk cId="2888841267" sldId="258"/>
            <ac:spMk id="7" creationId="{806D575B-6F60-CE6C-0127-137A523819CA}"/>
          </ac:spMkLst>
        </pc:spChg>
      </pc:sldChg>
      <pc:sldChg chg="modSp del mod ord modTransition">
        <pc:chgData name="Brian Becker" userId="b6455d1dadfa9002" providerId="LiveId" clId="{CCDBE95D-0051-4303-9D5C-6F3DA7D1D8F3}" dt="2024-04-09T14:23:12.096" v="1308" actId="47"/>
        <pc:sldMkLst>
          <pc:docMk/>
          <pc:sldMk cId="446428987" sldId="259"/>
        </pc:sldMkLst>
        <pc:spChg chg="mod">
          <ac:chgData name="Brian Becker" userId="b6455d1dadfa9002" providerId="LiveId" clId="{CCDBE95D-0051-4303-9D5C-6F3DA7D1D8F3}" dt="2024-04-05T10:15:47.840" v="491" actId="20577"/>
          <ac:spMkLst>
            <pc:docMk/>
            <pc:sldMk cId="446428987" sldId="259"/>
            <ac:spMk id="3" creationId="{9A31E4EE-B4D1-59B2-B357-7FD76C1600A4}"/>
          </ac:spMkLst>
        </pc:spChg>
      </pc:sldChg>
      <pc:sldChg chg="modSp mod modTransition modAnim">
        <pc:chgData name="Brian Becker" userId="b6455d1dadfa9002" providerId="LiveId" clId="{CCDBE95D-0051-4303-9D5C-6F3DA7D1D8F3}" dt="2024-04-11T02:13:44.053" v="4868"/>
        <pc:sldMkLst>
          <pc:docMk/>
          <pc:sldMk cId="2638813619" sldId="260"/>
        </pc:sldMkLst>
        <pc:spChg chg="mod">
          <ac:chgData name="Brian Becker" userId="b6455d1dadfa9002" providerId="LiveId" clId="{CCDBE95D-0051-4303-9D5C-6F3DA7D1D8F3}" dt="2024-04-11T00:59:35.954" v="4434" actId="20577"/>
          <ac:spMkLst>
            <pc:docMk/>
            <pc:sldMk cId="2638813619" sldId="260"/>
            <ac:spMk id="2" creationId="{60DC36E2-64C6-6575-8FBD-ECBFFD3383FF}"/>
          </ac:spMkLst>
        </pc:spChg>
        <pc:spChg chg="mod">
          <ac:chgData name="Brian Becker" userId="b6455d1dadfa9002" providerId="LiveId" clId="{CCDBE95D-0051-4303-9D5C-6F3DA7D1D8F3}" dt="2024-04-10T20:26:39.294" v="3152" actId="20577"/>
          <ac:spMkLst>
            <pc:docMk/>
            <pc:sldMk cId="2638813619" sldId="260"/>
            <ac:spMk id="3" creationId="{84439AF4-0122-1810-43C0-201B21E23910}"/>
          </ac:spMkLst>
        </pc:spChg>
      </pc:sldChg>
      <pc:sldChg chg="addSp delSp modSp new del mod modTransition modAnim">
        <pc:chgData name="Brian Becker" userId="b6455d1dadfa9002" providerId="LiveId" clId="{CCDBE95D-0051-4303-9D5C-6F3DA7D1D8F3}" dt="2024-04-04T21:49:38.263" v="91" actId="47"/>
        <pc:sldMkLst>
          <pc:docMk/>
          <pc:sldMk cId="4127955832" sldId="261"/>
        </pc:sldMkLst>
        <pc:spChg chg="del">
          <ac:chgData name="Brian Becker" userId="b6455d1dadfa9002" providerId="LiveId" clId="{CCDBE95D-0051-4303-9D5C-6F3DA7D1D8F3}" dt="2024-04-04T21:44:13.412" v="81" actId="22"/>
          <ac:spMkLst>
            <pc:docMk/>
            <pc:sldMk cId="4127955832" sldId="261"/>
            <ac:spMk id="2" creationId="{C0105771-D75D-5137-A308-58C95406CFDD}"/>
          </ac:spMkLst>
        </pc:spChg>
        <pc:spChg chg="mod">
          <ac:chgData name="Brian Becker" userId="b6455d1dadfa9002" providerId="LiveId" clId="{CCDBE95D-0051-4303-9D5C-6F3DA7D1D8F3}" dt="2024-04-04T21:37:49.635" v="80" actId="20577"/>
          <ac:spMkLst>
            <pc:docMk/>
            <pc:sldMk cId="4127955832" sldId="261"/>
            <ac:spMk id="3" creationId="{19F387C0-2E77-B2E0-4FA5-0178706BDFE2}"/>
          </ac:spMkLst>
        </pc:spChg>
        <pc:picChg chg="add mod ord">
          <ac:chgData name="Brian Becker" userId="b6455d1dadfa9002" providerId="LiveId" clId="{CCDBE95D-0051-4303-9D5C-6F3DA7D1D8F3}" dt="2024-04-04T21:44:13.412" v="81" actId="22"/>
          <ac:picMkLst>
            <pc:docMk/>
            <pc:sldMk cId="4127955832" sldId="261"/>
            <ac:picMk id="6" creationId="{4EDAAA9E-A569-F403-73A5-45D5CD35D5B4}"/>
          </ac:picMkLst>
        </pc:picChg>
      </pc:sldChg>
      <pc:sldChg chg="modSp add del modAnim">
        <pc:chgData name="Brian Becker" userId="b6455d1dadfa9002" providerId="LiveId" clId="{CCDBE95D-0051-4303-9D5C-6F3DA7D1D8F3}" dt="2024-04-09T14:22:55.572" v="1305" actId="47"/>
        <pc:sldMkLst>
          <pc:docMk/>
          <pc:sldMk cId="2369696134" sldId="262"/>
        </pc:sldMkLst>
        <pc:spChg chg="mod">
          <ac:chgData name="Brian Becker" userId="b6455d1dadfa9002" providerId="LiveId" clId="{CCDBE95D-0051-4303-9D5C-6F3DA7D1D8F3}" dt="2024-04-05T10:14:58.055" v="433" actId="20577"/>
          <ac:spMkLst>
            <pc:docMk/>
            <pc:sldMk cId="2369696134" sldId="262"/>
            <ac:spMk id="7" creationId="{806D575B-6F60-CE6C-0127-137A523819CA}"/>
          </ac:spMkLst>
        </pc:spChg>
      </pc:sldChg>
      <pc:sldChg chg="modSp add mod modTransition modAnim">
        <pc:chgData name="Brian Becker" userId="b6455d1dadfa9002" providerId="LiveId" clId="{CCDBE95D-0051-4303-9D5C-6F3DA7D1D8F3}" dt="2024-04-11T02:49:07.266" v="5173"/>
        <pc:sldMkLst>
          <pc:docMk/>
          <pc:sldMk cId="2649702374" sldId="263"/>
        </pc:sldMkLst>
        <pc:spChg chg="mod">
          <ac:chgData name="Brian Becker" userId="b6455d1dadfa9002" providerId="LiveId" clId="{CCDBE95D-0051-4303-9D5C-6F3DA7D1D8F3}" dt="2024-04-10T20:33:37.834" v="3231" actId="2711"/>
          <ac:spMkLst>
            <pc:docMk/>
            <pc:sldMk cId="2649702374" sldId="263"/>
            <ac:spMk id="6" creationId="{849D2D90-BA6D-1605-2C26-7F51D5E1741E}"/>
          </ac:spMkLst>
        </pc:spChg>
        <pc:spChg chg="mod">
          <ac:chgData name="Brian Becker" userId="b6455d1dadfa9002" providerId="LiveId" clId="{CCDBE95D-0051-4303-9D5C-6F3DA7D1D8F3}" dt="2024-04-10T20:45:00.354" v="3891" actId="20577"/>
          <ac:spMkLst>
            <pc:docMk/>
            <pc:sldMk cId="2649702374" sldId="263"/>
            <ac:spMk id="7" creationId="{806D575B-6F60-CE6C-0127-137A523819CA}"/>
          </ac:spMkLst>
        </pc:spChg>
      </pc:sldChg>
      <pc:sldChg chg="add del">
        <pc:chgData name="Brian Becker" userId="b6455d1dadfa9002" providerId="LiveId" clId="{CCDBE95D-0051-4303-9D5C-6F3DA7D1D8F3}" dt="2024-04-04T21:47:40.016" v="85" actId="47"/>
        <pc:sldMkLst>
          <pc:docMk/>
          <pc:sldMk cId="1842748865" sldId="264"/>
        </pc:sldMkLst>
      </pc:sldChg>
      <pc:sldChg chg="addSp delSp modSp add del mod delAnim modAnim">
        <pc:chgData name="Brian Becker" userId="b6455d1dadfa9002" providerId="LiveId" clId="{CCDBE95D-0051-4303-9D5C-6F3DA7D1D8F3}" dt="2024-04-09T15:20:05.472" v="1617" actId="20577"/>
        <pc:sldMkLst>
          <pc:docMk/>
          <pc:sldMk cId="2604365939" sldId="264"/>
        </pc:sldMkLst>
        <pc:spChg chg="add mod">
          <ac:chgData name="Brian Becker" userId="b6455d1dadfa9002" providerId="LiveId" clId="{CCDBE95D-0051-4303-9D5C-6F3DA7D1D8F3}" dt="2024-04-09T15:20:05.472" v="1617" actId="20577"/>
          <ac:spMkLst>
            <pc:docMk/>
            <pc:sldMk cId="2604365939" sldId="264"/>
            <ac:spMk id="5" creationId="{102BDE98-050B-F3CB-FE57-A3B332D3CEE0}"/>
          </ac:spMkLst>
        </pc:spChg>
        <pc:spChg chg="add del mod">
          <ac:chgData name="Brian Becker" userId="b6455d1dadfa9002" providerId="LiveId" clId="{CCDBE95D-0051-4303-9D5C-6F3DA7D1D8F3}" dt="2024-04-04T21:49:41.841" v="92" actId="22"/>
          <ac:spMkLst>
            <pc:docMk/>
            <pc:sldMk cId="2604365939" sldId="264"/>
            <ac:spMk id="5" creationId="{13346F8E-E537-74BA-DE71-90DA868D48E6}"/>
          </ac:spMkLst>
        </pc:spChg>
        <pc:picChg chg="del">
          <ac:chgData name="Brian Becker" userId="b6455d1dadfa9002" providerId="LiveId" clId="{CCDBE95D-0051-4303-9D5C-6F3DA7D1D8F3}" dt="2024-04-04T21:47:49.462" v="87" actId="478"/>
          <ac:picMkLst>
            <pc:docMk/>
            <pc:sldMk cId="2604365939" sldId="264"/>
            <ac:picMk id="6" creationId="{4EDAAA9E-A569-F403-73A5-45D5CD35D5B4}"/>
          </ac:picMkLst>
        </pc:picChg>
        <pc:picChg chg="add del mod">
          <ac:chgData name="Brian Becker" userId="b6455d1dadfa9002" providerId="LiveId" clId="{CCDBE95D-0051-4303-9D5C-6F3DA7D1D8F3}" dt="2024-04-04T21:48:01.971" v="90" actId="478"/>
          <ac:picMkLst>
            <pc:docMk/>
            <pc:sldMk cId="2604365939" sldId="264"/>
            <ac:picMk id="8" creationId="{5C85A56E-D36A-FFE5-1A7D-8E0CAD12AC55}"/>
          </ac:picMkLst>
        </pc:picChg>
        <pc:picChg chg="add del mod ord modVis">
          <ac:chgData name="Brian Becker" userId="b6455d1dadfa9002" providerId="LiveId" clId="{CCDBE95D-0051-4303-9D5C-6F3DA7D1D8F3}" dt="2024-04-05T09:38:45.446" v="115" actId="478"/>
          <ac:picMkLst>
            <pc:docMk/>
            <pc:sldMk cId="2604365939" sldId="264"/>
            <ac:picMk id="10" creationId="{A76D2E13-F0AB-100F-A6B1-A63DA1860A77}"/>
          </ac:picMkLst>
        </pc:picChg>
      </pc:sldChg>
      <pc:sldChg chg="modSp add mod">
        <pc:chgData name="Brian Becker" userId="b6455d1dadfa9002" providerId="LiveId" clId="{CCDBE95D-0051-4303-9D5C-6F3DA7D1D8F3}" dt="2024-04-05T09:35:02.582" v="108" actId="1076"/>
        <pc:sldMkLst>
          <pc:docMk/>
          <pc:sldMk cId="3887150709" sldId="265"/>
        </pc:sldMkLst>
        <pc:picChg chg="mod modCrop">
          <ac:chgData name="Brian Becker" userId="b6455d1dadfa9002" providerId="LiveId" clId="{CCDBE95D-0051-4303-9D5C-6F3DA7D1D8F3}" dt="2024-04-05T09:35:02.582" v="108" actId="1076"/>
          <ac:picMkLst>
            <pc:docMk/>
            <pc:sldMk cId="3887150709" sldId="265"/>
            <ac:picMk id="10" creationId="{A76D2E13-F0AB-100F-A6B1-A63DA1860A77}"/>
          </ac:picMkLst>
        </pc:picChg>
      </pc:sldChg>
      <pc:sldChg chg="add modTransition modAnim">
        <pc:chgData name="Brian Becker" userId="b6455d1dadfa9002" providerId="LiveId" clId="{CCDBE95D-0051-4303-9D5C-6F3DA7D1D8F3}" dt="2024-04-05T10:02:23.941" v="419"/>
        <pc:sldMkLst>
          <pc:docMk/>
          <pc:sldMk cId="4256139120" sldId="266"/>
        </pc:sldMkLst>
      </pc:sldChg>
      <pc:sldChg chg="addSp delSp modSp add mod modTransition modAnim">
        <pc:chgData name="Brian Becker" userId="b6455d1dadfa9002" providerId="LiveId" clId="{CCDBE95D-0051-4303-9D5C-6F3DA7D1D8F3}" dt="2024-04-11T01:40:46.408" v="4819"/>
        <pc:sldMkLst>
          <pc:docMk/>
          <pc:sldMk cId="938751089" sldId="267"/>
        </pc:sldMkLst>
        <pc:spChg chg="mod">
          <ac:chgData name="Brian Becker" userId="b6455d1dadfa9002" providerId="LiveId" clId="{CCDBE95D-0051-4303-9D5C-6F3DA7D1D8F3}" dt="2024-04-05T09:46:24.468" v="167" actId="6549"/>
          <ac:spMkLst>
            <pc:docMk/>
            <pc:sldMk cId="938751089" sldId="267"/>
            <ac:spMk id="3" creationId="{19F387C0-2E77-B2E0-4FA5-0178706BDFE2}"/>
          </ac:spMkLst>
        </pc:spChg>
        <pc:spChg chg="add mod">
          <ac:chgData name="Brian Becker" userId="b6455d1dadfa9002" providerId="LiveId" clId="{CCDBE95D-0051-4303-9D5C-6F3DA7D1D8F3}" dt="2024-04-11T01:38:12.362" v="4812" actId="6549"/>
          <ac:spMkLst>
            <pc:docMk/>
            <pc:sldMk cId="938751089" sldId="267"/>
            <ac:spMk id="5" creationId="{3EB6401B-3785-8194-5060-68451C1417D5}"/>
          </ac:spMkLst>
        </pc:spChg>
        <pc:picChg chg="add del">
          <ac:chgData name="Brian Becker" userId="b6455d1dadfa9002" providerId="LiveId" clId="{CCDBE95D-0051-4303-9D5C-6F3DA7D1D8F3}" dt="2024-04-05T10:07:33.627" v="422" actId="478"/>
          <ac:picMkLst>
            <pc:docMk/>
            <pc:sldMk cId="938751089" sldId="267"/>
            <ac:picMk id="7" creationId="{07FB8D78-A4E2-EAF1-2F15-D5A5D5357AAC}"/>
          </ac:picMkLst>
        </pc:picChg>
        <pc:picChg chg="add del">
          <ac:chgData name="Brian Becker" userId="b6455d1dadfa9002" providerId="LiveId" clId="{CCDBE95D-0051-4303-9D5C-6F3DA7D1D8F3}" dt="2024-04-05T10:10:32.273" v="424" actId="478"/>
          <ac:picMkLst>
            <pc:docMk/>
            <pc:sldMk cId="938751089" sldId="267"/>
            <ac:picMk id="9" creationId="{53F0B972-F74D-BC5D-9144-93926F560DFB}"/>
          </ac:picMkLst>
        </pc:picChg>
        <pc:picChg chg="del">
          <ac:chgData name="Brian Becker" userId="b6455d1dadfa9002" providerId="LiveId" clId="{CCDBE95D-0051-4303-9D5C-6F3DA7D1D8F3}" dt="2024-04-05T09:45:50.964" v="157" actId="478"/>
          <ac:picMkLst>
            <pc:docMk/>
            <pc:sldMk cId="938751089" sldId="267"/>
            <ac:picMk id="10" creationId="{A76D2E13-F0AB-100F-A6B1-A63DA1860A77}"/>
          </ac:picMkLst>
        </pc:picChg>
        <pc:picChg chg="add mod modVis">
          <ac:chgData name="Brian Becker" userId="b6455d1dadfa9002" providerId="LiveId" clId="{CCDBE95D-0051-4303-9D5C-6F3DA7D1D8F3}" dt="2024-04-11T01:38:21.430" v="4813" actId="14429"/>
          <ac:picMkLst>
            <pc:docMk/>
            <pc:sldMk cId="938751089" sldId="267"/>
            <ac:picMk id="12" creationId="{BB3B6F48-B160-3FD7-B186-9FD0798D0E02}"/>
          </ac:picMkLst>
        </pc:picChg>
      </pc:sldChg>
      <pc:sldChg chg="modSp new mod ord modAnim">
        <pc:chgData name="Brian Becker" userId="b6455d1dadfa9002" providerId="LiveId" clId="{CCDBE95D-0051-4303-9D5C-6F3DA7D1D8F3}" dt="2024-04-11T01:39:23.405" v="4815"/>
        <pc:sldMkLst>
          <pc:docMk/>
          <pc:sldMk cId="2190338814" sldId="268"/>
        </pc:sldMkLst>
        <pc:spChg chg="mod">
          <ac:chgData name="Brian Becker" userId="b6455d1dadfa9002" providerId="LiveId" clId="{CCDBE95D-0051-4303-9D5C-6F3DA7D1D8F3}" dt="2024-04-09T15:26:00.004" v="1704" actId="20577"/>
          <ac:spMkLst>
            <pc:docMk/>
            <pc:sldMk cId="2190338814" sldId="268"/>
            <ac:spMk id="2" creationId="{09ECC57D-21D4-F040-B371-A0D744B9FE4A}"/>
          </ac:spMkLst>
        </pc:spChg>
        <pc:spChg chg="mod">
          <ac:chgData name="Brian Becker" userId="b6455d1dadfa9002" providerId="LiveId" clId="{CCDBE95D-0051-4303-9D5C-6F3DA7D1D8F3}" dt="2024-04-09T14:43:42.996" v="1367" actId="20577"/>
          <ac:spMkLst>
            <pc:docMk/>
            <pc:sldMk cId="2190338814" sldId="268"/>
            <ac:spMk id="3" creationId="{F5AD85DD-587F-C5B1-0A89-B6645806204E}"/>
          </ac:spMkLst>
        </pc:spChg>
      </pc:sldChg>
      <pc:sldChg chg="modSp new del mod">
        <pc:chgData name="Brian Becker" userId="b6455d1dadfa9002" providerId="LiveId" clId="{CCDBE95D-0051-4303-9D5C-6F3DA7D1D8F3}" dt="2024-04-09T12:02:33.305" v="992" actId="47"/>
        <pc:sldMkLst>
          <pc:docMk/>
          <pc:sldMk cId="1456900371" sldId="269"/>
        </pc:sldMkLst>
        <pc:spChg chg="mod">
          <ac:chgData name="Brian Becker" userId="b6455d1dadfa9002" providerId="LiveId" clId="{CCDBE95D-0051-4303-9D5C-6F3DA7D1D8F3}" dt="2024-04-09T11:55:01.263" v="990" actId="20577"/>
          <ac:spMkLst>
            <pc:docMk/>
            <pc:sldMk cId="1456900371" sldId="269"/>
            <ac:spMk id="2" creationId="{016B2FD5-42BD-BF16-D656-DDFF7E258F88}"/>
          </ac:spMkLst>
        </pc:spChg>
        <pc:spChg chg="mod">
          <ac:chgData name="Brian Becker" userId="b6455d1dadfa9002" providerId="LiveId" clId="{CCDBE95D-0051-4303-9D5C-6F3DA7D1D8F3}" dt="2024-04-09T11:46:21.833" v="856" actId="20577"/>
          <ac:spMkLst>
            <pc:docMk/>
            <pc:sldMk cId="1456900371" sldId="269"/>
            <ac:spMk id="3" creationId="{35B4B159-0BAA-1127-C97B-7D9B3AECEDF7}"/>
          </ac:spMkLst>
        </pc:spChg>
      </pc:sldChg>
      <pc:sldChg chg="modSp mod ord">
        <pc:chgData name="Brian Becker" userId="b6455d1dadfa9002" providerId="LiveId" clId="{CCDBE95D-0051-4303-9D5C-6F3DA7D1D8F3}" dt="2024-04-09T13:59:23.653" v="1253"/>
        <pc:sldMkLst>
          <pc:docMk/>
          <pc:sldMk cId="3167624382" sldId="274"/>
        </pc:sldMkLst>
        <pc:spChg chg="mod">
          <ac:chgData name="Brian Becker" userId="b6455d1dadfa9002" providerId="LiveId" clId="{CCDBE95D-0051-4303-9D5C-6F3DA7D1D8F3}" dt="2024-04-09T13:54:14.290" v="1250" actId="27636"/>
          <ac:spMkLst>
            <pc:docMk/>
            <pc:sldMk cId="3167624382" sldId="274"/>
            <ac:spMk id="6" creationId="{23A86B1B-0762-6839-A656-01C54254A77B}"/>
          </ac:spMkLst>
        </pc:spChg>
      </pc:sldChg>
      <pc:sldChg chg="del">
        <pc:chgData name="Brian Becker" userId="b6455d1dadfa9002" providerId="LiveId" clId="{CCDBE95D-0051-4303-9D5C-6F3DA7D1D8F3}" dt="2024-04-09T14:12:10.515" v="1304" actId="47"/>
        <pc:sldMkLst>
          <pc:docMk/>
          <pc:sldMk cId="1497531903" sldId="275"/>
        </pc:sldMkLst>
      </pc:sldChg>
      <pc:sldChg chg="modSp mod modAnim">
        <pc:chgData name="Brian Becker" userId="b6455d1dadfa9002" providerId="LiveId" clId="{CCDBE95D-0051-4303-9D5C-6F3DA7D1D8F3}" dt="2024-04-11T01:12:23.278" v="4762" actId="20577"/>
        <pc:sldMkLst>
          <pc:docMk/>
          <pc:sldMk cId="2613211174" sldId="276"/>
        </pc:sldMkLst>
        <pc:spChg chg="mod">
          <ac:chgData name="Brian Becker" userId="b6455d1dadfa9002" providerId="LiveId" clId="{CCDBE95D-0051-4303-9D5C-6F3DA7D1D8F3}" dt="2024-04-11T01:12:23.278" v="4762" actId="20577"/>
          <ac:spMkLst>
            <pc:docMk/>
            <pc:sldMk cId="2613211174" sldId="276"/>
            <ac:spMk id="2" creationId="{44DAAC25-4CCA-3AB5-5132-217F9E12AF6B}"/>
          </ac:spMkLst>
        </pc:spChg>
      </pc:sldChg>
      <pc:sldChg chg="modSp add mod modAnim">
        <pc:chgData name="Brian Becker" userId="b6455d1dadfa9002" providerId="LiveId" clId="{CCDBE95D-0051-4303-9D5C-6F3DA7D1D8F3}" dt="2024-04-11T01:40:11.056" v="4817"/>
        <pc:sldMkLst>
          <pc:docMk/>
          <pc:sldMk cId="1958548792" sldId="277"/>
        </pc:sldMkLst>
        <pc:spChg chg="mod">
          <ac:chgData name="Brian Becker" userId="b6455d1dadfa9002" providerId="LiveId" clId="{CCDBE95D-0051-4303-9D5C-6F3DA7D1D8F3}" dt="2024-04-10T20:15:33.550" v="2809" actId="27636"/>
          <ac:spMkLst>
            <pc:docMk/>
            <pc:sldMk cId="1958548792" sldId="277"/>
            <ac:spMk id="2" creationId="{09ECC57D-21D4-F040-B371-A0D744B9FE4A}"/>
          </ac:spMkLst>
        </pc:spChg>
        <pc:spChg chg="mod">
          <ac:chgData name="Brian Becker" userId="b6455d1dadfa9002" providerId="LiveId" clId="{CCDBE95D-0051-4303-9D5C-6F3DA7D1D8F3}" dt="2024-04-09T15:26:38.669" v="1740" actId="2711"/>
          <ac:spMkLst>
            <pc:docMk/>
            <pc:sldMk cId="1958548792" sldId="277"/>
            <ac:spMk id="3" creationId="{F5AD85DD-587F-C5B1-0A89-B6645806204E}"/>
          </ac:spMkLst>
        </pc:spChg>
      </pc:sldChg>
      <pc:sldChg chg="addSp delSp modSp new mod modTransition modAnim">
        <pc:chgData name="Brian Becker" userId="b6455d1dadfa9002" providerId="LiveId" clId="{CCDBE95D-0051-4303-9D5C-6F3DA7D1D8F3}" dt="2024-04-11T01:40:34.748" v="4818"/>
        <pc:sldMkLst>
          <pc:docMk/>
          <pc:sldMk cId="561956432" sldId="278"/>
        </pc:sldMkLst>
        <pc:spChg chg="mod">
          <ac:chgData name="Brian Becker" userId="b6455d1dadfa9002" providerId="LiveId" clId="{CCDBE95D-0051-4303-9D5C-6F3DA7D1D8F3}" dt="2024-04-10T11:55:14.322" v="2466" actId="404"/>
          <ac:spMkLst>
            <pc:docMk/>
            <pc:sldMk cId="561956432" sldId="278"/>
            <ac:spMk id="2" creationId="{600785CB-118A-2A36-B4ED-0761CB05C900}"/>
          </ac:spMkLst>
        </pc:spChg>
        <pc:spChg chg="mod">
          <ac:chgData name="Brian Becker" userId="b6455d1dadfa9002" providerId="LiveId" clId="{CCDBE95D-0051-4303-9D5C-6F3DA7D1D8F3}" dt="2024-04-10T11:56:40.532" v="2515" actId="20577"/>
          <ac:spMkLst>
            <pc:docMk/>
            <pc:sldMk cId="561956432" sldId="278"/>
            <ac:spMk id="3" creationId="{A080E3BB-DB7D-65B5-1D67-D24D9549F0FB}"/>
          </ac:spMkLst>
        </pc:spChg>
        <pc:spChg chg="add del mod">
          <ac:chgData name="Brian Becker" userId="b6455d1dadfa9002" providerId="LiveId" clId="{CCDBE95D-0051-4303-9D5C-6F3DA7D1D8F3}" dt="2024-04-10T11:54:36.635" v="2456" actId="478"/>
          <ac:spMkLst>
            <pc:docMk/>
            <pc:sldMk cId="561956432" sldId="278"/>
            <ac:spMk id="5" creationId="{48598DF6-6F69-B42C-DF2E-4C4F0EE16A3A}"/>
          </ac:spMkLst>
        </pc:spChg>
      </pc:sldChg>
      <pc:sldChg chg="modSp add del mod modTransition">
        <pc:chgData name="Brian Becker" userId="b6455d1dadfa9002" providerId="LiveId" clId="{CCDBE95D-0051-4303-9D5C-6F3DA7D1D8F3}" dt="2024-04-11T01:25:30.003" v="4763" actId="47"/>
        <pc:sldMkLst>
          <pc:docMk/>
          <pc:sldMk cId="2272589566" sldId="279"/>
        </pc:sldMkLst>
        <pc:spChg chg="mod">
          <ac:chgData name="Brian Becker" userId="b6455d1dadfa9002" providerId="LiveId" clId="{CCDBE95D-0051-4303-9D5C-6F3DA7D1D8F3}" dt="2024-04-10T11:56:25.726" v="2508" actId="20577"/>
          <ac:spMkLst>
            <pc:docMk/>
            <pc:sldMk cId="2272589566" sldId="279"/>
            <ac:spMk id="2" creationId="{600785CB-118A-2A36-B4ED-0761CB05C900}"/>
          </ac:spMkLst>
        </pc:spChg>
        <pc:spChg chg="mod">
          <ac:chgData name="Brian Becker" userId="b6455d1dadfa9002" providerId="LiveId" clId="{CCDBE95D-0051-4303-9D5C-6F3DA7D1D8F3}" dt="2024-04-10T11:59:23.322" v="2584" actId="20577"/>
          <ac:spMkLst>
            <pc:docMk/>
            <pc:sldMk cId="2272589566" sldId="279"/>
            <ac:spMk id="3" creationId="{A080E3BB-DB7D-65B5-1D67-D24D9549F0FB}"/>
          </ac:spMkLst>
        </pc:spChg>
      </pc:sldChg>
      <pc:sldChg chg="modSp add mod modTransition modAnim">
        <pc:chgData name="Brian Becker" userId="b6455d1dadfa9002" providerId="LiveId" clId="{CCDBE95D-0051-4303-9D5C-6F3DA7D1D8F3}" dt="2024-04-10T12:01:23.578" v="2590"/>
        <pc:sldMkLst>
          <pc:docMk/>
          <pc:sldMk cId="2970059660" sldId="280"/>
        </pc:sldMkLst>
        <pc:spChg chg="mod">
          <ac:chgData name="Brian Becker" userId="b6455d1dadfa9002" providerId="LiveId" clId="{CCDBE95D-0051-4303-9D5C-6F3DA7D1D8F3}" dt="2024-04-10T11:59:05.435" v="2574" actId="20577"/>
          <ac:spMkLst>
            <pc:docMk/>
            <pc:sldMk cId="2970059660" sldId="280"/>
            <ac:spMk id="2" creationId="{600785CB-118A-2A36-B4ED-0761CB05C900}"/>
          </ac:spMkLst>
        </pc:spChg>
        <pc:spChg chg="mod">
          <ac:chgData name="Brian Becker" userId="b6455d1dadfa9002" providerId="LiveId" clId="{CCDBE95D-0051-4303-9D5C-6F3DA7D1D8F3}" dt="2024-04-10T11:58:28.303" v="2549" actId="20577"/>
          <ac:spMkLst>
            <pc:docMk/>
            <pc:sldMk cId="2970059660" sldId="280"/>
            <ac:spMk id="3" creationId="{A080E3BB-DB7D-65B5-1D67-D24D9549F0FB}"/>
          </ac:spMkLst>
        </pc:spChg>
      </pc:sldChg>
      <pc:sldChg chg="modSp new mod modAnim">
        <pc:chgData name="Brian Becker" userId="b6455d1dadfa9002" providerId="LiveId" clId="{CCDBE95D-0051-4303-9D5C-6F3DA7D1D8F3}" dt="2024-04-11T01:30:28.596" v="4803" actId="6549"/>
        <pc:sldMkLst>
          <pc:docMk/>
          <pc:sldMk cId="2226243621" sldId="281"/>
        </pc:sldMkLst>
        <pc:spChg chg="mod">
          <ac:chgData name="Brian Becker" userId="b6455d1dadfa9002" providerId="LiveId" clId="{CCDBE95D-0051-4303-9D5C-6F3DA7D1D8F3}" dt="2024-04-11T01:30:28.596" v="4803" actId="6549"/>
          <ac:spMkLst>
            <pc:docMk/>
            <pc:sldMk cId="2226243621" sldId="281"/>
            <ac:spMk id="2" creationId="{D0BEFC00-9EF3-EFD6-856E-5011275AB23A}"/>
          </ac:spMkLst>
        </pc:spChg>
        <pc:spChg chg="mod">
          <ac:chgData name="Brian Becker" userId="b6455d1dadfa9002" providerId="LiveId" clId="{CCDBE95D-0051-4303-9D5C-6F3DA7D1D8F3}" dt="2024-04-11T01:30:22.777" v="4799" actId="20577"/>
          <ac:spMkLst>
            <pc:docMk/>
            <pc:sldMk cId="2226243621" sldId="281"/>
            <ac:spMk id="3" creationId="{3564A7AC-AEF3-DFF0-9DE0-0381EBB21FD4}"/>
          </ac:spMkLst>
        </pc:spChg>
      </pc:sldChg>
      <pc:sldChg chg="modSp new del mod modAnim">
        <pc:chgData name="Brian Becker" userId="b6455d1dadfa9002" providerId="LiveId" clId="{CCDBE95D-0051-4303-9D5C-6F3DA7D1D8F3}" dt="2024-04-10T20:20:08.418" v="2918" actId="47"/>
        <pc:sldMkLst>
          <pc:docMk/>
          <pc:sldMk cId="2254174270" sldId="282"/>
        </pc:sldMkLst>
        <pc:spChg chg="mod">
          <ac:chgData name="Brian Becker" userId="b6455d1dadfa9002" providerId="LiveId" clId="{CCDBE95D-0051-4303-9D5C-6F3DA7D1D8F3}" dt="2024-04-10T19:30:44.926" v="2791" actId="20577"/>
          <ac:spMkLst>
            <pc:docMk/>
            <pc:sldMk cId="2254174270" sldId="282"/>
            <ac:spMk id="2" creationId="{167A47E7-53B1-7EE9-3156-12E91A8CDA2C}"/>
          </ac:spMkLst>
        </pc:spChg>
        <pc:spChg chg="mod">
          <ac:chgData name="Brian Becker" userId="b6455d1dadfa9002" providerId="LiveId" clId="{CCDBE95D-0051-4303-9D5C-6F3DA7D1D8F3}" dt="2024-04-10T19:28:14.765" v="2689" actId="20577"/>
          <ac:spMkLst>
            <pc:docMk/>
            <pc:sldMk cId="2254174270" sldId="282"/>
            <ac:spMk id="3" creationId="{A26393C3-1175-39E9-9693-17F931240E42}"/>
          </ac:spMkLst>
        </pc:spChg>
      </pc:sldChg>
      <pc:sldChg chg="modSp add mod modAnim">
        <pc:chgData name="Brian Becker" userId="b6455d1dadfa9002" providerId="LiveId" clId="{CCDBE95D-0051-4303-9D5C-6F3DA7D1D8F3}" dt="2024-04-11T02:14:13.896" v="4873"/>
        <pc:sldMkLst>
          <pc:docMk/>
          <pc:sldMk cId="3616271465" sldId="282"/>
        </pc:sldMkLst>
        <pc:spChg chg="mod">
          <ac:chgData name="Brian Becker" userId="b6455d1dadfa9002" providerId="LiveId" clId="{CCDBE95D-0051-4303-9D5C-6F3DA7D1D8F3}" dt="2024-04-11T02:14:06.150" v="4871" actId="27636"/>
          <ac:spMkLst>
            <pc:docMk/>
            <pc:sldMk cId="3616271465" sldId="282"/>
            <ac:spMk id="2" creationId="{60DC36E2-64C6-6575-8FBD-ECBFFD3383FF}"/>
          </ac:spMkLst>
        </pc:spChg>
        <pc:spChg chg="mod">
          <ac:chgData name="Brian Becker" userId="b6455d1dadfa9002" providerId="LiveId" clId="{CCDBE95D-0051-4303-9D5C-6F3DA7D1D8F3}" dt="2024-04-10T20:26:54.552" v="3165" actId="20577"/>
          <ac:spMkLst>
            <pc:docMk/>
            <pc:sldMk cId="3616271465" sldId="282"/>
            <ac:spMk id="3" creationId="{84439AF4-0122-1810-43C0-201B21E23910}"/>
          </ac:spMkLst>
        </pc:spChg>
      </pc:sldChg>
      <pc:sldChg chg="add del">
        <pc:chgData name="Brian Becker" userId="b6455d1dadfa9002" providerId="LiveId" clId="{CCDBE95D-0051-4303-9D5C-6F3DA7D1D8F3}" dt="2024-04-11T01:05:20.158" v="4741" actId="47"/>
        <pc:sldMkLst>
          <pc:docMk/>
          <pc:sldMk cId="762657424" sldId="283"/>
        </pc:sldMkLst>
      </pc:sldChg>
      <pc:sldChg chg="modSp new del mod">
        <pc:chgData name="Brian Becker" userId="b6455d1dadfa9002" providerId="LiveId" clId="{CCDBE95D-0051-4303-9D5C-6F3DA7D1D8F3}" dt="2024-04-10T20:19:04.044" v="2821" actId="47"/>
        <pc:sldMkLst>
          <pc:docMk/>
          <pc:sldMk cId="2422271152" sldId="283"/>
        </pc:sldMkLst>
        <pc:spChg chg="mod">
          <ac:chgData name="Brian Becker" userId="b6455d1dadfa9002" providerId="LiveId" clId="{CCDBE95D-0051-4303-9D5C-6F3DA7D1D8F3}" dt="2024-04-10T20:18:40.224" v="2820" actId="20577"/>
          <ac:spMkLst>
            <pc:docMk/>
            <pc:sldMk cId="2422271152" sldId="283"/>
            <ac:spMk id="3" creationId="{023E6D04-1EFE-A8F1-4F4B-35ECAC35B03C}"/>
          </ac:spMkLst>
        </pc:spChg>
      </pc:sldChg>
      <pc:sldChg chg="add">
        <pc:chgData name="Brian Becker" userId="b6455d1dadfa9002" providerId="LiveId" clId="{CCDBE95D-0051-4303-9D5C-6F3DA7D1D8F3}" dt="2024-04-10T20:30:03.450" v="3182"/>
        <pc:sldMkLst>
          <pc:docMk/>
          <pc:sldMk cId="3845019508" sldId="325"/>
        </pc:sldMkLst>
      </pc:sldChg>
      <pc:sldChg chg="add">
        <pc:chgData name="Brian Becker" userId="b6455d1dadfa9002" providerId="LiveId" clId="{CCDBE95D-0051-4303-9D5C-6F3DA7D1D8F3}" dt="2024-04-10T20:30:03.450" v="3182"/>
        <pc:sldMkLst>
          <pc:docMk/>
          <pc:sldMk cId="2012116634" sldId="327"/>
        </pc:sldMkLst>
      </pc:sldChg>
      <pc:sldChg chg="add">
        <pc:chgData name="Brian Becker" userId="b6455d1dadfa9002" providerId="LiveId" clId="{CCDBE95D-0051-4303-9D5C-6F3DA7D1D8F3}" dt="2024-04-10T20:30:03.450" v="3182"/>
        <pc:sldMkLst>
          <pc:docMk/>
          <pc:sldMk cId="1291305365" sldId="328"/>
        </pc:sldMkLst>
      </pc:sldChg>
      <pc:sldChg chg="modSp new mod modAnim">
        <pc:chgData name="Brian Becker" userId="b6455d1dadfa9002" providerId="LiveId" clId="{CCDBE95D-0051-4303-9D5C-6F3DA7D1D8F3}" dt="2024-04-11T02:13:28.977" v="4866"/>
        <pc:sldMkLst>
          <pc:docMk/>
          <pc:sldMk cId="1451638497" sldId="329"/>
        </pc:sldMkLst>
        <pc:spChg chg="mod">
          <ac:chgData name="Brian Becker" userId="b6455d1dadfa9002" providerId="LiveId" clId="{CCDBE95D-0051-4303-9D5C-6F3DA7D1D8F3}" dt="2024-04-10T20:43:24.767" v="3828" actId="5793"/>
          <ac:spMkLst>
            <pc:docMk/>
            <pc:sldMk cId="1451638497" sldId="329"/>
            <ac:spMk id="2" creationId="{C9D69AD3-5515-9197-4D22-9B1FA4B6217F}"/>
          </ac:spMkLst>
        </pc:spChg>
        <pc:spChg chg="mod">
          <ac:chgData name="Brian Becker" userId="b6455d1dadfa9002" providerId="LiveId" clId="{CCDBE95D-0051-4303-9D5C-6F3DA7D1D8F3}" dt="2024-04-10T20:40:07.617" v="3634" actId="5793"/>
          <ac:spMkLst>
            <pc:docMk/>
            <pc:sldMk cId="1451638497" sldId="329"/>
            <ac:spMk id="3" creationId="{968A235B-F354-725B-4F2D-DEE059EE02B4}"/>
          </ac:spMkLst>
        </pc:spChg>
      </pc:sldChg>
      <pc:sldChg chg="modSp new del mod">
        <pc:chgData name="Brian Becker" userId="b6455d1dadfa9002" providerId="LiveId" clId="{CCDBE95D-0051-4303-9D5C-6F3DA7D1D8F3}" dt="2024-04-10T20:35:14.579" v="3319" actId="47"/>
        <pc:sldMkLst>
          <pc:docMk/>
          <pc:sldMk cId="1964918959" sldId="329"/>
        </pc:sldMkLst>
        <pc:spChg chg="mod">
          <ac:chgData name="Brian Becker" userId="b6455d1dadfa9002" providerId="LiveId" clId="{CCDBE95D-0051-4303-9D5C-6F3DA7D1D8F3}" dt="2024-04-10T20:30:55.267" v="3184" actId="5793"/>
          <ac:spMkLst>
            <pc:docMk/>
            <pc:sldMk cId="1964918959" sldId="329"/>
            <ac:spMk id="2" creationId="{E65084E4-6D9F-A7D6-9D8C-BC026AD5F4F1}"/>
          </ac:spMkLst>
        </pc:spChg>
        <pc:spChg chg="mod">
          <ac:chgData name="Brian Becker" userId="b6455d1dadfa9002" providerId="LiveId" clId="{CCDBE95D-0051-4303-9D5C-6F3DA7D1D8F3}" dt="2024-04-10T20:31:06.394" v="3208" actId="20577"/>
          <ac:spMkLst>
            <pc:docMk/>
            <pc:sldMk cId="1964918959" sldId="329"/>
            <ac:spMk id="3" creationId="{D63C7970-4636-EF14-B2F3-0F856EF28274}"/>
          </ac:spMkLst>
        </pc:spChg>
      </pc:sldChg>
      <pc:sldChg chg="modSp new mod modAnim">
        <pc:chgData name="Brian Becker" userId="b6455d1dadfa9002" providerId="LiveId" clId="{CCDBE95D-0051-4303-9D5C-6F3DA7D1D8F3}" dt="2024-04-11T02:01:19.678" v="4864"/>
        <pc:sldMkLst>
          <pc:docMk/>
          <pc:sldMk cId="2490957854" sldId="330"/>
        </pc:sldMkLst>
        <pc:spChg chg="mod">
          <ac:chgData name="Brian Becker" userId="b6455d1dadfa9002" providerId="LiveId" clId="{CCDBE95D-0051-4303-9D5C-6F3DA7D1D8F3}" dt="2024-04-11T02:01:04.605" v="4862" actId="6549"/>
          <ac:spMkLst>
            <pc:docMk/>
            <pc:sldMk cId="2490957854" sldId="330"/>
            <ac:spMk id="2" creationId="{80E89E6D-8C5E-A27E-099C-9BEFF3BB9EF5}"/>
          </ac:spMkLst>
        </pc:spChg>
        <pc:spChg chg="mod">
          <ac:chgData name="Brian Becker" userId="b6455d1dadfa9002" providerId="LiveId" clId="{CCDBE95D-0051-4303-9D5C-6F3DA7D1D8F3}" dt="2024-04-11T02:00:45.435" v="4856" actId="20577"/>
          <ac:spMkLst>
            <pc:docMk/>
            <pc:sldMk cId="2490957854" sldId="330"/>
            <ac:spMk id="3" creationId="{E8D94AA1-FFF7-3B64-B8B9-A8DAD61BF30C}"/>
          </ac:spMkLst>
        </pc:spChg>
      </pc:sldChg>
      <pc:sldChg chg="modSp add mod">
        <pc:chgData name="Brian Becker" userId="b6455d1dadfa9002" providerId="LiveId" clId="{CCDBE95D-0051-4303-9D5C-6F3DA7D1D8F3}" dt="2024-04-11T00:55:44.564" v="4217" actId="20577"/>
        <pc:sldMkLst>
          <pc:docMk/>
          <pc:sldMk cId="169403069" sldId="584"/>
        </pc:sldMkLst>
        <pc:spChg chg="mod">
          <ac:chgData name="Brian Becker" userId="b6455d1dadfa9002" providerId="LiveId" clId="{CCDBE95D-0051-4303-9D5C-6F3DA7D1D8F3}" dt="2024-04-11T00:55:44.564" v="4217" actId="20577"/>
          <ac:spMkLst>
            <pc:docMk/>
            <pc:sldMk cId="169403069" sldId="584"/>
            <ac:spMk id="2" creationId="{00000000-0000-0000-0000-000000000000}"/>
          </ac:spMkLst>
        </pc:spChg>
      </pc:sldChg>
      <pc:sldChg chg="add">
        <pc:chgData name="Brian Becker" userId="b6455d1dadfa9002" providerId="LiveId" clId="{CCDBE95D-0051-4303-9D5C-6F3DA7D1D8F3}" dt="2024-04-11T00:52:44.093" v="4183"/>
        <pc:sldMkLst>
          <pc:docMk/>
          <pc:sldMk cId="373108386" sldId="586"/>
        </pc:sldMkLst>
      </pc:sldChg>
      <pc:sldChg chg="add">
        <pc:chgData name="Brian Becker" userId="b6455d1dadfa9002" providerId="LiveId" clId="{CCDBE95D-0051-4303-9D5C-6F3DA7D1D8F3}" dt="2024-04-11T00:52:44.093" v="4183"/>
        <pc:sldMkLst>
          <pc:docMk/>
          <pc:sldMk cId="467944392" sldId="587"/>
        </pc:sldMkLst>
      </pc:sldChg>
      <pc:sldChg chg="add">
        <pc:chgData name="Brian Becker" userId="b6455d1dadfa9002" providerId="LiveId" clId="{CCDBE95D-0051-4303-9D5C-6F3DA7D1D8F3}" dt="2024-04-11T00:52:44.093" v="4183"/>
        <pc:sldMkLst>
          <pc:docMk/>
          <pc:sldMk cId="1147270880" sldId="588"/>
        </pc:sldMkLst>
      </pc:sldChg>
      <pc:sldChg chg="add">
        <pc:chgData name="Brian Becker" userId="b6455d1dadfa9002" providerId="LiveId" clId="{CCDBE95D-0051-4303-9D5C-6F3DA7D1D8F3}" dt="2024-04-11T00:52:44.093" v="4183"/>
        <pc:sldMkLst>
          <pc:docMk/>
          <pc:sldMk cId="965548721" sldId="589"/>
        </pc:sldMkLst>
      </pc:sldChg>
      <pc:sldChg chg="add">
        <pc:chgData name="Brian Becker" userId="b6455d1dadfa9002" providerId="LiveId" clId="{CCDBE95D-0051-4303-9D5C-6F3DA7D1D8F3}" dt="2024-04-11T00:52:44.093" v="4183"/>
        <pc:sldMkLst>
          <pc:docMk/>
          <pc:sldMk cId="812657583" sldId="591"/>
        </pc:sldMkLst>
      </pc:sldChg>
      <pc:sldChg chg="add">
        <pc:chgData name="Brian Becker" userId="b6455d1dadfa9002" providerId="LiveId" clId="{CCDBE95D-0051-4303-9D5C-6F3DA7D1D8F3}" dt="2024-04-11T00:52:44.093" v="4183"/>
        <pc:sldMkLst>
          <pc:docMk/>
          <pc:sldMk cId="888949567" sldId="595"/>
        </pc:sldMkLst>
      </pc:sldChg>
      <pc:sldChg chg="add">
        <pc:chgData name="Brian Becker" userId="b6455d1dadfa9002" providerId="LiveId" clId="{CCDBE95D-0051-4303-9D5C-6F3DA7D1D8F3}" dt="2024-04-11T00:52:44.093" v="4183"/>
        <pc:sldMkLst>
          <pc:docMk/>
          <pc:sldMk cId="2493849017" sldId="596"/>
        </pc:sldMkLst>
      </pc:sldChg>
      <pc:sldChg chg="modSp add mod">
        <pc:chgData name="Brian Becker" userId="b6455d1dadfa9002" providerId="LiveId" clId="{CCDBE95D-0051-4303-9D5C-6F3DA7D1D8F3}" dt="2024-04-11T00:55:54.142" v="4218" actId="6549"/>
        <pc:sldMkLst>
          <pc:docMk/>
          <pc:sldMk cId="959659825" sldId="598"/>
        </pc:sldMkLst>
        <pc:spChg chg="mod">
          <ac:chgData name="Brian Becker" userId="b6455d1dadfa9002" providerId="LiveId" clId="{CCDBE95D-0051-4303-9D5C-6F3DA7D1D8F3}" dt="2024-04-11T00:55:54.142" v="4218" actId="6549"/>
          <ac:spMkLst>
            <pc:docMk/>
            <pc:sldMk cId="959659825" sldId="598"/>
            <ac:spMk id="2" creationId="{00000000-0000-0000-0000-000000000000}"/>
          </ac:spMkLst>
        </pc:spChg>
      </pc:sldChg>
      <pc:sldChg chg="new del">
        <pc:chgData name="Brian Becker" userId="b6455d1dadfa9002" providerId="LiveId" clId="{CCDBE95D-0051-4303-9D5C-6F3DA7D1D8F3}" dt="2024-04-11T01:37:43.709" v="4809" actId="47"/>
        <pc:sldMkLst>
          <pc:docMk/>
          <pc:sldMk cId="2493058648" sldId="599"/>
        </pc:sldMkLst>
      </pc:sldChg>
      <pc:sldChg chg="modSp new del mod">
        <pc:chgData name="Brian Becker" userId="b6455d1dadfa9002" providerId="LiveId" clId="{CCDBE95D-0051-4303-9D5C-6F3DA7D1D8F3}" dt="2024-04-11T01:30:09.044" v="4788" actId="47"/>
        <pc:sldMkLst>
          <pc:docMk/>
          <pc:sldMk cId="2962568287" sldId="599"/>
        </pc:sldMkLst>
        <pc:spChg chg="mod">
          <ac:chgData name="Brian Becker" userId="b6455d1dadfa9002" providerId="LiveId" clId="{CCDBE95D-0051-4303-9D5C-6F3DA7D1D8F3}" dt="2024-04-11T01:26:22.060" v="4787" actId="2711"/>
          <ac:spMkLst>
            <pc:docMk/>
            <pc:sldMk cId="2962568287" sldId="599"/>
            <ac:spMk id="3" creationId="{AEF8729A-38C0-7787-AD06-9C5FA8E077B3}"/>
          </ac:spMkLst>
        </pc:spChg>
      </pc:sldChg>
      <pc:sldChg chg="addSp delSp modSp new mod modClrScheme modAnim chgLayout">
        <pc:chgData name="Brian Becker" userId="b6455d1dadfa9002" providerId="LiveId" clId="{CCDBE95D-0051-4303-9D5C-6F3DA7D1D8F3}" dt="2024-04-11T03:13:58.577" v="5877" actId="20577"/>
        <pc:sldMkLst>
          <pc:docMk/>
          <pc:sldMk cId="2980882453" sldId="599"/>
        </pc:sldMkLst>
        <pc:spChg chg="del mod ord">
          <ac:chgData name="Brian Becker" userId="b6455d1dadfa9002" providerId="LiveId" clId="{CCDBE95D-0051-4303-9D5C-6F3DA7D1D8F3}" dt="2024-04-11T02:15:20.361" v="4965" actId="700"/>
          <ac:spMkLst>
            <pc:docMk/>
            <pc:sldMk cId="2980882453" sldId="599"/>
            <ac:spMk id="2" creationId="{BDD28B22-DD04-7298-6CB8-578BBC77826F}"/>
          </ac:spMkLst>
        </pc:spChg>
        <pc:spChg chg="mod ord">
          <ac:chgData name="Brian Becker" userId="b6455d1dadfa9002" providerId="LiveId" clId="{CCDBE95D-0051-4303-9D5C-6F3DA7D1D8F3}" dt="2024-04-11T03:13:58.577" v="5877" actId="20577"/>
          <ac:spMkLst>
            <pc:docMk/>
            <pc:sldMk cId="2980882453" sldId="599"/>
            <ac:spMk id="3" creationId="{22790A59-2968-9239-5292-2B64F49CF8BE}"/>
          </ac:spMkLst>
        </pc:spChg>
        <pc:spChg chg="del">
          <ac:chgData name="Brian Becker" userId="b6455d1dadfa9002" providerId="LiveId" clId="{CCDBE95D-0051-4303-9D5C-6F3DA7D1D8F3}" dt="2024-04-11T02:15:20.361" v="4965" actId="700"/>
          <ac:spMkLst>
            <pc:docMk/>
            <pc:sldMk cId="2980882453" sldId="599"/>
            <ac:spMk id="4" creationId="{1949109E-697F-93D2-69EB-957DB443CBB3}"/>
          </ac:spMkLst>
        </pc:spChg>
        <pc:spChg chg="mod ord">
          <ac:chgData name="Brian Becker" userId="b6455d1dadfa9002" providerId="LiveId" clId="{CCDBE95D-0051-4303-9D5C-6F3DA7D1D8F3}" dt="2024-04-11T03:10:27.010" v="5431" actId="20577"/>
          <ac:spMkLst>
            <pc:docMk/>
            <pc:sldMk cId="2980882453" sldId="599"/>
            <ac:spMk id="5" creationId="{8CFCE896-3E40-A9B4-11D3-8392E67E1FDE}"/>
          </ac:spMkLst>
        </pc:spChg>
        <pc:spChg chg="add mod ord">
          <ac:chgData name="Brian Becker" userId="b6455d1dadfa9002" providerId="LiveId" clId="{CCDBE95D-0051-4303-9D5C-6F3DA7D1D8F3}" dt="2024-04-11T02:15:20.361" v="4965" actId="700"/>
          <ac:spMkLst>
            <pc:docMk/>
            <pc:sldMk cId="2980882453" sldId="599"/>
            <ac:spMk id="6" creationId="{EBAF2BB8-2EF1-3353-47B3-D052351678DB}"/>
          </ac:spMkLst>
        </pc:spChg>
      </pc:sldChg>
      <pc:sldChg chg="delSp new del mod">
        <pc:chgData name="Brian Becker" userId="b6455d1dadfa9002" providerId="LiveId" clId="{CCDBE95D-0051-4303-9D5C-6F3DA7D1D8F3}" dt="2024-04-11T01:37:33.963" v="4806" actId="47"/>
        <pc:sldMkLst>
          <pc:docMk/>
          <pc:sldMk cId="3134904519" sldId="599"/>
        </pc:sldMkLst>
        <pc:spChg chg="del">
          <ac:chgData name="Brian Becker" userId="b6455d1dadfa9002" providerId="LiveId" clId="{CCDBE95D-0051-4303-9D5C-6F3DA7D1D8F3}" dt="2024-04-11T01:37:31.923" v="4805" actId="478"/>
          <ac:spMkLst>
            <pc:docMk/>
            <pc:sldMk cId="3134904519" sldId="599"/>
            <ac:spMk id="3" creationId="{CA279EA9-7E29-A58F-E251-BC7D751AF8B6}"/>
          </ac:spMkLst>
        </pc:spChg>
      </pc:sldChg>
      <pc:sldChg chg="new del">
        <pc:chgData name="Brian Becker" userId="b6455d1dadfa9002" providerId="LiveId" clId="{CCDBE95D-0051-4303-9D5C-6F3DA7D1D8F3}" dt="2024-04-11T01:37:44.949" v="4810" actId="47"/>
        <pc:sldMkLst>
          <pc:docMk/>
          <pc:sldMk cId="1960972110" sldId="600"/>
        </pc:sldMkLst>
      </pc:sldChg>
      <pc:sldChg chg="modSp new mod modAnim">
        <pc:chgData name="Brian Becker" userId="b6455d1dadfa9002" providerId="LiveId" clId="{CCDBE95D-0051-4303-9D5C-6F3DA7D1D8F3}" dt="2024-04-11T02:20:53.177" v="5169" actId="27636"/>
        <pc:sldMkLst>
          <pc:docMk/>
          <pc:sldMk cId="3963549889" sldId="600"/>
        </pc:sldMkLst>
        <pc:spChg chg="mod">
          <ac:chgData name="Brian Becker" userId="b6455d1dadfa9002" providerId="LiveId" clId="{CCDBE95D-0051-4303-9D5C-6F3DA7D1D8F3}" dt="2024-04-11T02:20:53.177" v="5169" actId="27636"/>
          <ac:spMkLst>
            <pc:docMk/>
            <pc:sldMk cId="3963549889" sldId="600"/>
            <ac:spMk id="2" creationId="{4C2D9C34-F52F-EA55-F67B-D628CF74AEBF}"/>
          </ac:spMkLst>
        </pc:spChg>
        <pc:spChg chg="mod">
          <ac:chgData name="Brian Becker" userId="b6455d1dadfa9002" providerId="LiveId" clId="{CCDBE95D-0051-4303-9D5C-6F3DA7D1D8F3}" dt="2024-04-11T02:17:30.773" v="5022" actId="20577"/>
          <ac:spMkLst>
            <pc:docMk/>
            <pc:sldMk cId="3963549889" sldId="600"/>
            <ac:spMk id="3" creationId="{F0E48B9C-9B62-D7F9-6B46-256BF831F0CA}"/>
          </ac:spMkLst>
        </pc:spChg>
      </pc:sldChg>
      <pc:sldChg chg="modSp add mod modAnim">
        <pc:chgData name="Brian Becker" userId="b6455d1dadfa9002" providerId="LiveId" clId="{CCDBE95D-0051-4303-9D5C-6F3DA7D1D8F3}" dt="2024-04-11T03:09:49.520" v="5411" actId="20577"/>
        <pc:sldMkLst>
          <pc:docMk/>
          <pc:sldMk cId="3228411093" sldId="601"/>
        </pc:sldMkLst>
        <pc:spChg chg="mod">
          <ac:chgData name="Brian Becker" userId="b6455d1dadfa9002" providerId="LiveId" clId="{CCDBE95D-0051-4303-9D5C-6F3DA7D1D8F3}" dt="2024-04-11T03:09:49.520" v="5411" actId="20577"/>
          <ac:spMkLst>
            <pc:docMk/>
            <pc:sldMk cId="3228411093" sldId="601"/>
            <ac:spMk id="2" creationId="{60DC36E2-64C6-6575-8FBD-ECBFFD3383FF}"/>
          </ac:spMkLst>
        </pc:spChg>
        <pc:spChg chg="mod">
          <ac:chgData name="Brian Becker" userId="b6455d1dadfa9002" providerId="LiveId" clId="{CCDBE95D-0051-4303-9D5C-6F3DA7D1D8F3}" dt="2024-04-11T03:07:18.260" v="5187" actId="20577"/>
          <ac:spMkLst>
            <pc:docMk/>
            <pc:sldMk cId="3228411093" sldId="601"/>
            <ac:spMk id="3" creationId="{84439AF4-0122-1810-43C0-201B21E23910}"/>
          </ac:spMkLst>
        </pc:spChg>
      </pc:sldChg>
      <pc:sldChg chg="add">
        <pc:chgData name="Brian Becker" userId="b6455d1dadfa9002" providerId="LiveId" clId="{CCDBE95D-0051-4303-9D5C-6F3DA7D1D8F3}" dt="2024-04-11T03:10:14.953" v="5412" actId="2890"/>
        <pc:sldMkLst>
          <pc:docMk/>
          <pc:sldMk cId="3845706191" sldId="60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11/04/2024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11/04/2024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 requires a bit of up-front handshaking</a:t>
            </a:r>
          </a:p>
          <a:p>
            <a:r>
              <a:rPr lang="en-US" dirty="0"/>
              <a:t>With HTTP, all requests originate from the client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146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Meetup, 11 April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/>
              <a:t>PICinPIC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/>
              <a:t>PICinPIC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7626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/>
              <a:t>PICinPIC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80401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/>
              <a:t>PICinPIC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/>
              <a:t>PICinPIC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/>
              <a:t>PICinPIC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3150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0186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Web Services with Dyalog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9" r:id="rId7"/>
    <p:sldLayoutId id="2147483660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github.com/repos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and Web Services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800" dirty="0"/>
              <a:t>Brian Becker</a:t>
            </a:r>
            <a:br>
              <a:rPr lang="en-GB" sz="1800" dirty="0"/>
            </a:br>
            <a:r>
              <a:rPr lang="en-GB" sz="1800" dirty="0"/>
              <a:t>APL Tools Architect</a:t>
            </a:r>
            <a:br>
              <a:rPr lang="en-GB" sz="1800"/>
            </a:br>
            <a:r>
              <a:rPr lang="en-GB" sz="1800"/>
              <a:t>Dyalog, LT</a:t>
            </a:r>
            <a:r>
              <a:rPr lang="en-GB" sz="1800" dirty="0"/>
              <a:t>D</a:t>
            </a:r>
            <a:endParaRPr lang="en-GB" sz="180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ECC57D-21D4-F040-B371-A0D744B9F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sz="2600" dirty="0"/>
              <a:t>Create a new </a:t>
            </a:r>
            <a:r>
              <a:rPr lang="en-US" sz="2600" dirty="0">
                <a:latin typeface="APL385 Unicode" panose="020B0709000202000203" pitchFamily="49" charset="0"/>
              </a:rPr>
              <a:t>HttpCommand</a:t>
            </a:r>
          </a:p>
          <a:p>
            <a:pPr lvl="1"/>
            <a:r>
              <a:rPr lang="en-US" sz="2600" dirty="0"/>
              <a:t>Specify:</a:t>
            </a:r>
          </a:p>
          <a:p>
            <a:pPr lvl="2">
              <a:spcAft>
                <a:spcPts val="600"/>
              </a:spcAft>
            </a:pPr>
            <a:r>
              <a:rPr lang="en-US" sz="1900" dirty="0"/>
              <a:t>HTTP Method (GET, PUT, POST, etc)</a:t>
            </a:r>
          </a:p>
          <a:p>
            <a:pPr lvl="2">
              <a:spcAft>
                <a:spcPts val="600"/>
              </a:spcAft>
            </a:pPr>
            <a:r>
              <a:rPr lang="en-US" sz="1900" dirty="0"/>
              <a:t>URL (</a:t>
            </a:r>
            <a:r>
              <a:rPr lang="en-US" sz="1900" dirty="0">
                <a:hlinkClick r:id="rId2"/>
              </a:rPr>
              <a:t>https://api.github.com/repos</a:t>
            </a:r>
            <a:r>
              <a:rPr lang="en-US" sz="1900" dirty="0"/>
              <a:t>)</a:t>
            </a:r>
          </a:p>
          <a:p>
            <a:pPr lvl="2">
              <a:spcAft>
                <a:spcPts val="600"/>
              </a:spcAft>
            </a:pPr>
            <a:r>
              <a:rPr lang="en-US" sz="1900" dirty="0"/>
              <a:t>Any additional necessary headers (Content-Type, Authorization, etc)</a:t>
            </a:r>
          </a:p>
          <a:p>
            <a:pPr lvl="2">
              <a:spcAft>
                <a:spcPts val="600"/>
              </a:spcAft>
            </a:pPr>
            <a:r>
              <a:rPr lang="en-US" sz="1900" dirty="0"/>
              <a:t>Any payload</a:t>
            </a:r>
          </a:p>
          <a:p>
            <a:pPr lvl="1"/>
            <a:r>
              <a:rPr lang="en-US" sz="2600" dirty="0"/>
              <a:t>Send the request</a:t>
            </a:r>
          </a:p>
          <a:p>
            <a:pPr lvl="1"/>
            <a:r>
              <a:rPr lang="en-US" sz="2600" dirty="0"/>
              <a:t>Examine and process the response</a:t>
            </a:r>
          </a:p>
          <a:p>
            <a:pPr lvl="2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AD85DD-587F-C5B1-0A89-B66458062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</a:t>
            </a:r>
            <a:r>
              <a:rPr lang="en-US" dirty="0">
                <a:latin typeface="APL385 Unicode" panose="020B0709000202000203" pitchFamily="49" charset="0"/>
              </a:rPr>
              <a:t>HttpCommand</a:t>
            </a:r>
            <a:r>
              <a:rPr lang="en-US" dirty="0"/>
              <a:t> Usage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EFA85E8-C86B-502F-5E5F-5D9088AFF8F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54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0785CB-118A-2A36-B4ED-0761CB05C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73551"/>
            <a:ext cx="8527626" cy="324204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h         ← HttpCommand.New ''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h.URL     ← 'dyalog.com'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h.Command ← 'get'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⊢ r       ← h.Run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[rc: 0 | msg:  | HTTP Status: 200 "OK" | ≢Data: 24139]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80E3BB-DB7D-65B5-1D67-D24D9549F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5B74083-1F1B-EE90-56EF-38BB79FBD7E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95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0785CB-118A-2A36-B4ED-0761CB05C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73551"/>
            <a:ext cx="8527626" cy="324204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h         ← HttpCommand.New 'get' 'dyalog.com'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⊢ r       ← h.Run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[rc: 0 | msg:  | HTTP Status: 200 "OK" | ≢Data: 24139]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80E3BB-DB7D-65B5-1D67-D24D9549F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Shortened Example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A5B74083-1F1B-EE90-56EF-38BB79FBD7E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59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BEFC00-9EF3-EFD6-856E-5011275AB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Grabbing a web page</a:t>
            </a:r>
          </a:p>
          <a:p>
            <a:r>
              <a:rPr lang="en-US" dirty="0"/>
              <a:t>Using a REST web service (GitHub)</a:t>
            </a:r>
          </a:p>
          <a:p>
            <a:r>
              <a:rPr lang="en-US" dirty="0"/>
              <a:t>Using a non-REST web service (OpenAI)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64A7AC-AEF3-DFF0-9DE0-0381EBB21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Time…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6D6ED88-1020-2785-68D0-F9BF000385E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24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hidden="1">
            <a:extLst>
              <a:ext uri="{FF2B5EF4-FFF2-40B4-BE49-F238E27FC236}">
                <a16:creationId xmlns:a16="http://schemas.microsoft.com/office/drawing/2014/main" id="{D2F95F9B-5D2D-BE37-F1B3-3B2DC0FEB0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308DC21-3B44-804E-0F03-DE1734C56C12}"/>
              </a:ext>
            </a:extLst>
          </p:cNvPr>
          <p:cNvSpPr txBox="1">
            <a:spLocks/>
          </p:cNvSpPr>
          <p:nvPr/>
        </p:nvSpPr>
        <p:spPr>
          <a:xfrm>
            <a:off x="323528" y="265531"/>
            <a:ext cx="32941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J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D3832B04-F798-B2EA-181E-DD86A75FE7C3}"/>
              </a:ext>
            </a:extLst>
          </p:cNvPr>
          <p:cNvSpPr txBox="1">
            <a:spLocks/>
          </p:cNvSpPr>
          <p:nvPr/>
        </p:nvSpPr>
        <p:spPr>
          <a:xfrm>
            <a:off x="488235" y="265531"/>
            <a:ext cx="932022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SON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249F000-7531-9285-C44B-967D17628CEB}"/>
              </a:ext>
            </a:extLst>
          </p:cNvPr>
          <p:cNvSpPr txBox="1">
            <a:spLocks/>
          </p:cNvSpPr>
          <p:nvPr/>
        </p:nvSpPr>
        <p:spPr>
          <a:xfrm>
            <a:off x="1296037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B6917992-2DB6-E852-7971-80FB5CE4FDA0}"/>
              </a:ext>
            </a:extLst>
          </p:cNvPr>
          <p:cNvSpPr txBox="1">
            <a:spLocks/>
          </p:cNvSpPr>
          <p:nvPr/>
        </p:nvSpPr>
        <p:spPr>
          <a:xfrm>
            <a:off x="1520058" y="265531"/>
            <a:ext cx="705521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ND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B79BE7F-894F-0648-68C9-0460FE2CE513}"/>
              </a:ext>
            </a:extLst>
          </p:cNvPr>
          <p:cNvSpPr txBox="1">
            <a:spLocks/>
          </p:cNvSpPr>
          <p:nvPr/>
        </p:nvSpPr>
        <p:spPr>
          <a:xfrm>
            <a:off x="2112289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R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F5D3BB58-EC5A-EBF3-C2BE-59DE4BB68F5F}"/>
              </a:ext>
            </a:extLst>
          </p:cNvPr>
          <p:cNvSpPr txBox="1">
            <a:spLocks/>
          </p:cNvSpPr>
          <p:nvPr/>
        </p:nvSpPr>
        <p:spPr>
          <a:xfrm>
            <a:off x="2332101" y="265531"/>
            <a:ext cx="87056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EST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A8D1B806-C45D-0D07-3442-380BADDB3E84}"/>
              </a:ext>
            </a:extLst>
          </p:cNvPr>
          <p:cNvSpPr txBox="1">
            <a:spLocks/>
          </p:cNvSpPr>
          <p:nvPr/>
        </p:nvSpPr>
        <p:spPr>
          <a:xfrm>
            <a:off x="3034171" y="265531"/>
            <a:ext cx="870567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SER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9B2A5343-660E-3FD6-67D0-CA8A3862ABA8}"/>
              </a:ext>
            </a:extLst>
          </p:cNvPr>
          <p:cNvSpPr txBox="1">
            <a:spLocks/>
          </p:cNvSpPr>
          <p:nvPr/>
        </p:nvSpPr>
        <p:spPr>
          <a:xfrm>
            <a:off x="3672226" y="265531"/>
            <a:ext cx="95494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VICE</a:t>
            </a:r>
          </a:p>
        </p:txBody>
      </p:sp>
    </p:spTree>
    <p:extLst>
      <p:ext uri="{BB962C8B-B14F-4D97-AF65-F5344CB8AC3E}">
        <p14:creationId xmlns:p14="http://schemas.microsoft.com/office/powerpoint/2010/main" val="384501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hidden="1">
            <a:extLst>
              <a:ext uri="{FF2B5EF4-FFF2-40B4-BE49-F238E27FC236}">
                <a16:creationId xmlns:a16="http://schemas.microsoft.com/office/drawing/2014/main" id="{D2F95F9B-5D2D-BE37-F1B3-3B2DC0FEB0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308DC21-3B44-804E-0F03-DE1734C56C12}"/>
              </a:ext>
            </a:extLst>
          </p:cNvPr>
          <p:cNvSpPr txBox="1">
            <a:spLocks/>
          </p:cNvSpPr>
          <p:nvPr/>
        </p:nvSpPr>
        <p:spPr>
          <a:xfrm>
            <a:off x="323528" y="265531"/>
            <a:ext cx="32941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J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249F000-7531-9285-C44B-967D17628CEB}"/>
              </a:ext>
            </a:extLst>
          </p:cNvPr>
          <p:cNvSpPr txBox="1">
            <a:spLocks/>
          </p:cNvSpPr>
          <p:nvPr/>
        </p:nvSpPr>
        <p:spPr>
          <a:xfrm>
            <a:off x="489587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B79BE7F-894F-0648-68C9-0460FE2CE513}"/>
              </a:ext>
            </a:extLst>
          </p:cNvPr>
          <p:cNvSpPr txBox="1">
            <a:spLocks/>
          </p:cNvSpPr>
          <p:nvPr/>
        </p:nvSpPr>
        <p:spPr>
          <a:xfrm>
            <a:off x="721639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R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9B2A5343-660E-3FD6-67D0-CA8A3862ABA8}"/>
              </a:ext>
            </a:extLst>
          </p:cNvPr>
          <p:cNvSpPr txBox="1">
            <a:spLocks/>
          </p:cNvSpPr>
          <p:nvPr/>
        </p:nvSpPr>
        <p:spPr>
          <a:xfrm>
            <a:off x="941726" y="265531"/>
            <a:ext cx="95494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VICE</a:t>
            </a:r>
          </a:p>
        </p:txBody>
      </p:sp>
    </p:spTree>
    <p:extLst>
      <p:ext uri="{BB962C8B-B14F-4D97-AF65-F5344CB8AC3E}">
        <p14:creationId xmlns:p14="http://schemas.microsoft.com/office/powerpoint/2010/main" val="2012116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hidden="1">
            <a:extLst>
              <a:ext uri="{FF2B5EF4-FFF2-40B4-BE49-F238E27FC236}">
                <a16:creationId xmlns:a16="http://schemas.microsoft.com/office/drawing/2014/main" id="{D2F95F9B-5D2D-BE37-F1B3-3B2DC0FEB0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308DC21-3B44-804E-0F03-DE1734C56C12}"/>
              </a:ext>
            </a:extLst>
          </p:cNvPr>
          <p:cNvSpPr txBox="1">
            <a:spLocks/>
          </p:cNvSpPr>
          <p:nvPr/>
        </p:nvSpPr>
        <p:spPr>
          <a:xfrm>
            <a:off x="323528" y="265531"/>
            <a:ext cx="32941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J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249F000-7531-9285-C44B-967D17628CEB}"/>
              </a:ext>
            </a:extLst>
          </p:cNvPr>
          <p:cNvSpPr txBox="1">
            <a:spLocks/>
          </p:cNvSpPr>
          <p:nvPr/>
        </p:nvSpPr>
        <p:spPr>
          <a:xfrm>
            <a:off x="489587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B79BE7F-894F-0648-68C9-0460FE2CE513}"/>
              </a:ext>
            </a:extLst>
          </p:cNvPr>
          <p:cNvSpPr txBox="1">
            <a:spLocks/>
          </p:cNvSpPr>
          <p:nvPr/>
        </p:nvSpPr>
        <p:spPr>
          <a:xfrm>
            <a:off x="721639" y="265531"/>
            <a:ext cx="385339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R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9B2A5343-660E-3FD6-67D0-CA8A3862ABA8}"/>
              </a:ext>
            </a:extLst>
          </p:cNvPr>
          <p:cNvSpPr txBox="1">
            <a:spLocks/>
          </p:cNvSpPr>
          <p:nvPr/>
        </p:nvSpPr>
        <p:spPr>
          <a:xfrm>
            <a:off x="941726" y="265531"/>
            <a:ext cx="954944" cy="6855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VIS</a:t>
            </a:r>
          </a:p>
        </p:txBody>
      </p:sp>
    </p:spTree>
    <p:extLst>
      <p:ext uri="{BB962C8B-B14F-4D97-AF65-F5344CB8AC3E}">
        <p14:creationId xmlns:p14="http://schemas.microsoft.com/office/powerpoint/2010/main" val="1291305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Char"/>
      </p:transition>
    </mc:Choice>
    <mc:Fallback xmlns=""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6D575B-6F60-CE6C-0127-137A52381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+mn-lt"/>
              </a:rPr>
              <a:t>Much like </a:t>
            </a:r>
            <a:r>
              <a:rPr lang="en-US" sz="2000" dirty="0">
                <a:latin typeface="APL385 Unicode" panose="020B0709000202000203" pitchFamily="49" charset="0"/>
              </a:rPr>
              <a:t>HttpCommand</a:t>
            </a:r>
            <a:r>
              <a:rPr lang="en-US" sz="2000" dirty="0">
                <a:latin typeface="+mn-lt"/>
              </a:rPr>
              <a:t>, </a:t>
            </a:r>
            <a:r>
              <a:rPr lang="en-US" sz="2000" dirty="0">
                <a:latin typeface="APL385 Unicode" panose="020B0709000202000203" pitchFamily="49" charset="0"/>
              </a:rPr>
              <a:t>Jarvis</a:t>
            </a:r>
            <a:r>
              <a:rPr lang="en-US" sz="2000" dirty="0">
                <a:latin typeface="+mn-lt"/>
              </a:rPr>
              <a:t> is designed with the APLer in mind:</a:t>
            </a:r>
          </a:p>
          <a:p>
            <a:r>
              <a:rPr lang="en-US" sz="2000" dirty="0">
                <a:latin typeface="+mn-lt"/>
              </a:rPr>
              <a:t>Client requests are POST requests with JSON payloads</a:t>
            </a:r>
          </a:p>
          <a:p>
            <a:r>
              <a:rPr lang="en-US" sz="2000" dirty="0">
                <a:latin typeface="+mn-lt"/>
              </a:rPr>
              <a:t>Web Service Endpoints are APL functions</a:t>
            </a:r>
          </a:p>
          <a:p>
            <a:r>
              <a:rPr lang="en-US" sz="2000" dirty="0">
                <a:latin typeface="+mn-lt"/>
              </a:rPr>
              <a:t>They take an APL array as a right argument</a:t>
            </a:r>
          </a:p>
          <a:p>
            <a:r>
              <a:rPr lang="en-US" sz="2000" dirty="0">
                <a:latin typeface="+mn-lt"/>
              </a:rPr>
              <a:t>They return an APL array as their result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Jarvis</a:t>
            </a:r>
            <a:r>
              <a:rPr lang="en-US" sz="2000" dirty="0">
                <a:latin typeface="+mn-lt"/>
              </a:rPr>
              <a:t> handles all the rest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49D2D90-BA6D-1605-2C26-7F51D5E1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Jarvis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0823517D-CDDB-EDB7-67B6-CF9383B1C07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702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E89E6D-8C5E-A27E-099C-9BEFF3BB9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 service in 5 Minutes</a:t>
            </a:r>
          </a:p>
          <a:p>
            <a:r>
              <a:rPr lang="en-US" dirty="0"/>
              <a:t>Limit endpoints</a:t>
            </a:r>
          </a:p>
          <a:p>
            <a:r>
              <a:rPr lang="en-US" dirty="0"/>
              <a:t>Authentication</a:t>
            </a:r>
          </a:p>
          <a:p>
            <a:r>
              <a:rPr lang="en-US" dirty="0"/>
              <a:t>Sessioning/State maintenance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D94AA1-FFF7-3B64-B8B9-A8DAD61BF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Demos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7609FCC-0249-33B9-F4FA-26683DC9F22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95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D69AD3-5515-9197-4D22-9B1FA4B62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662211" cy="3242040"/>
          </a:xfrm>
        </p:spPr>
        <p:txBody>
          <a:bodyPr/>
          <a:lstStyle/>
          <a:p>
            <a:r>
              <a:rPr lang="en-US" dirty="0"/>
              <a:t>Anything that can "speak" HTTP can talk to your web service</a:t>
            </a:r>
          </a:p>
          <a:p>
            <a:pPr lvl="1"/>
            <a:r>
              <a:rPr lang="en-US" dirty="0"/>
              <a:t>Web page</a:t>
            </a:r>
          </a:p>
          <a:p>
            <a:pPr lvl="1"/>
            <a:r>
              <a:rPr lang="en-US" dirty="0"/>
              <a:t>Phone app</a:t>
            </a:r>
          </a:p>
          <a:p>
            <a:pPr lvl="1"/>
            <a:r>
              <a:rPr lang="en-US" dirty="0"/>
              <a:t>Another process</a:t>
            </a:r>
          </a:p>
          <a:p>
            <a:pPr lvl="1"/>
            <a:r>
              <a:rPr lang="en-US" dirty="0"/>
              <a:t>Even HttpCommand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8A235B-F354-725B-4F2D-DEE059EE0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about it…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045984B9-1EE4-BAC3-B769-F6397C3F89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3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6D575B-6F60-CE6C-0127-137A52381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</a:t>
            </a:r>
          </a:p>
          <a:p>
            <a:r>
              <a:rPr lang="en-US" dirty="0"/>
              <a:t>Consuming using </a:t>
            </a:r>
            <a:r>
              <a:rPr lang="en-US" dirty="0">
                <a:latin typeface="APL385 Unicode" panose="020B0709000202000203" pitchFamily="49" charset="0"/>
              </a:rPr>
              <a:t>HttpCommand</a:t>
            </a:r>
          </a:p>
          <a:p>
            <a:r>
              <a:rPr lang="en-US" dirty="0"/>
              <a:t>Providing using </a:t>
            </a:r>
            <a:r>
              <a:rPr lang="en-US" dirty="0">
                <a:latin typeface="APL385 Unicode" panose="020B0709000202000203" pitchFamily="49" charset="0"/>
              </a:rPr>
              <a:t>Jarvis</a:t>
            </a:r>
            <a:endParaRPr lang="en-US" dirty="0"/>
          </a:p>
          <a:p>
            <a:r>
              <a:rPr lang="en-US" dirty="0"/>
              <a:t>Ask questions!</a:t>
            </a:r>
          </a:p>
          <a:p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49D2D90-BA6D-1605-2C26-7F51D5E1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Services</a:t>
            </a:r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0823517D-CDDB-EDB7-67B6-CF9383B1C07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84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DC36E2-64C6-6575-8FBD-ECBFFD338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are sending sensitive content - use HTTPS</a:t>
            </a:r>
          </a:p>
          <a:p>
            <a:r>
              <a:rPr lang="en-US" dirty="0"/>
              <a:t>Jarvis supports HTTP Basic authentication out of the box</a:t>
            </a:r>
          </a:p>
          <a:p>
            <a:r>
              <a:rPr lang="en-US" dirty="0"/>
              <a:t>You can implement whatever authentication makes sense</a:t>
            </a:r>
          </a:p>
          <a:p>
            <a:r>
              <a:rPr lang="en-US" dirty="0"/>
              <a:t>Sessions are independent and cannot see one another, unless you do so in your application code.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439AF4-0122-1810-43C0-201B21E2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9DA2385-EBC5-7D59-60B1-7CC8020DB59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813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DC36E2-64C6-6575-8FBD-ECBFFD338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Jarvis itself has very little overhead</a:t>
            </a:r>
          </a:p>
          <a:p>
            <a:r>
              <a:rPr lang="en-US" dirty="0"/>
              <a:t>Performance may be impacted by</a:t>
            </a:r>
          </a:p>
          <a:p>
            <a:pPr lvl="1"/>
            <a:r>
              <a:rPr lang="en-US" dirty="0"/>
              <a:t>Number of requests</a:t>
            </a:r>
          </a:p>
          <a:p>
            <a:pPr lvl="1"/>
            <a:r>
              <a:rPr lang="en-US" dirty="0"/>
              <a:t>Size of requests</a:t>
            </a:r>
          </a:p>
          <a:p>
            <a:pPr lvl="1"/>
            <a:r>
              <a:rPr lang="en-US" dirty="0"/>
              <a:t>Application code</a:t>
            </a:r>
          </a:p>
          <a:p>
            <a:pPr lvl="1"/>
            <a:r>
              <a:rPr lang="en-US" dirty="0"/>
              <a:t>How much "state" is maintained on the server and for how long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439AF4-0122-1810-43C0-201B21E2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9DA2385-EBC5-7D59-60B1-7CC8020DB59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411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DC36E2-64C6-6575-8FBD-ECBFFD338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At Dyalog'22, Morten and Brian ran a half-day workshop. We:</a:t>
            </a:r>
          </a:p>
          <a:p>
            <a:r>
              <a:rPr lang="en-US" dirty="0"/>
              <a:t>took an application</a:t>
            </a:r>
          </a:p>
          <a:p>
            <a:r>
              <a:rPr lang="en-US" dirty="0"/>
              <a:t>made it a Jarvis web service</a:t>
            </a:r>
          </a:p>
          <a:p>
            <a:r>
              <a:rPr lang="en-US" dirty="0"/>
              <a:t>ran it in a Docker container</a:t>
            </a:r>
          </a:p>
          <a:p>
            <a:r>
              <a:rPr lang="en-US" dirty="0"/>
              <a:t>moved it to the cloud (AWS)</a:t>
            </a:r>
          </a:p>
          <a:p>
            <a:r>
              <a:rPr lang="en-US" dirty="0"/>
              <a:t>scaled it</a:t>
            </a:r>
          </a:p>
          <a:p>
            <a:r>
              <a:rPr lang="en-US" dirty="0"/>
              <a:t>load-balanced it</a:t>
            </a:r>
          </a:p>
          <a:p>
            <a:r>
              <a:rPr lang="en-US" dirty="0"/>
              <a:t>ran it securely using HTTPS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439AF4-0122-1810-43C0-201B21E2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Scalability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9DA2385-EBC5-7D59-60B1-7CC8020DB59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2714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Plan Visualized… (from Dyalog'22)</a:t>
            </a:r>
          </a:p>
        </p:txBody>
      </p:sp>
    </p:spTree>
    <p:extLst>
      <p:ext uri="{BB962C8B-B14F-4D97-AF65-F5344CB8AC3E}">
        <p14:creationId xmlns:p14="http://schemas.microsoft.com/office/powerpoint/2010/main" val="169403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Plan Visualized…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6F6809B-6EE9-79AA-DD21-CEE5A14D330D}"/>
              </a:ext>
            </a:extLst>
          </p:cNvPr>
          <p:cNvSpPr txBox="1"/>
          <p:nvPr/>
        </p:nvSpPr>
        <p:spPr>
          <a:xfrm>
            <a:off x="400050" y="885575"/>
            <a:ext cx="458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 beginning, there was an Application…</a:t>
            </a:r>
          </a:p>
        </p:txBody>
      </p:sp>
    </p:spTree>
    <p:extLst>
      <p:ext uri="{BB962C8B-B14F-4D97-AF65-F5344CB8AC3E}">
        <p14:creationId xmlns:p14="http://schemas.microsoft.com/office/powerpoint/2010/main" val="95965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89D6A42-C94D-44B9-7265-165D93A6A548}"/>
              </a:ext>
            </a:extLst>
          </p:cNvPr>
          <p:cNvGrpSpPr/>
          <p:nvPr/>
        </p:nvGrpSpPr>
        <p:grpSpPr>
          <a:xfrm>
            <a:off x="2708070" y="2228772"/>
            <a:ext cx="1162180" cy="720661"/>
            <a:chOff x="2516591" y="2218649"/>
            <a:chExt cx="1516828" cy="79965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2E1853C-69B5-0506-1003-824C7E295BEC}"/>
                </a:ext>
              </a:extLst>
            </p:cNvPr>
            <p:cNvSpPr/>
            <p:nvPr/>
          </p:nvSpPr>
          <p:spPr>
            <a:xfrm>
              <a:off x="2516591" y="2218649"/>
              <a:ext cx="1516828" cy="7996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323BE8-8F39-8439-D6AB-23905387A73E}"/>
                </a:ext>
              </a:extLst>
            </p:cNvPr>
            <p:cNvSpPr txBox="1"/>
            <p:nvPr/>
          </p:nvSpPr>
          <p:spPr>
            <a:xfrm>
              <a:off x="2933204" y="223257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Jarvis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the app as a service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554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8843B66-C686-3C77-8CA8-543FCB5FE32F}"/>
              </a:ext>
            </a:extLst>
          </p:cNvPr>
          <p:cNvGrpSpPr/>
          <p:nvPr/>
        </p:nvGrpSpPr>
        <p:grpSpPr>
          <a:xfrm>
            <a:off x="2488019" y="1942216"/>
            <a:ext cx="1609060" cy="1119961"/>
            <a:chOff x="2385244" y="1942216"/>
            <a:chExt cx="1807535" cy="119084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73311F4-CA97-3CAD-A9DD-63D37395BC3E}"/>
                </a:ext>
              </a:extLst>
            </p:cNvPr>
            <p:cNvSpPr/>
            <p:nvPr/>
          </p:nvSpPr>
          <p:spPr>
            <a:xfrm>
              <a:off x="2385244" y="1942216"/>
              <a:ext cx="1807535" cy="119084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A37AB5-21F7-9B5E-182D-4C36D2BD4E37}"/>
                </a:ext>
              </a:extLst>
            </p:cNvPr>
            <p:cNvSpPr txBox="1"/>
            <p:nvPr/>
          </p:nvSpPr>
          <p:spPr>
            <a:xfrm>
              <a:off x="2654083" y="1947847"/>
              <a:ext cx="13055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Docker Container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9D6A42-C94D-44B9-7265-165D93A6A548}"/>
              </a:ext>
            </a:extLst>
          </p:cNvPr>
          <p:cNvGrpSpPr/>
          <p:nvPr/>
        </p:nvGrpSpPr>
        <p:grpSpPr>
          <a:xfrm>
            <a:off x="2708070" y="2228772"/>
            <a:ext cx="1162180" cy="720661"/>
            <a:chOff x="2516591" y="2218649"/>
            <a:chExt cx="1516828" cy="79965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2E1853C-69B5-0506-1003-824C7E295BEC}"/>
                </a:ext>
              </a:extLst>
            </p:cNvPr>
            <p:cNvSpPr/>
            <p:nvPr/>
          </p:nvSpPr>
          <p:spPr>
            <a:xfrm>
              <a:off x="2516591" y="2218649"/>
              <a:ext cx="1516828" cy="7996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323BE8-8F39-8439-D6AB-23905387A73E}"/>
                </a:ext>
              </a:extLst>
            </p:cNvPr>
            <p:cNvSpPr txBox="1"/>
            <p:nvPr/>
          </p:nvSpPr>
          <p:spPr>
            <a:xfrm>
              <a:off x="2933204" y="223257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Jarvis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it in a container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727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 into Front and Back Ends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103" name="Content Placeholder 102">
            <a:extLst>
              <a:ext uri="{FF2B5EF4-FFF2-40B4-BE49-F238E27FC236}">
                <a16:creationId xmlns:a16="http://schemas.microsoft.com/office/drawing/2014/main" id="{59F0FBBD-B9AF-34AB-AFE5-DD7AD01B7A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B9D495E-C0E0-3C29-4CB4-47C80B586B6F}"/>
              </a:ext>
            </a:extLst>
          </p:cNvPr>
          <p:cNvSpPr txBox="1"/>
          <p:nvPr/>
        </p:nvSpPr>
        <p:spPr>
          <a:xfrm>
            <a:off x="2800132" y="15866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Front End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0E887A5-C751-0780-0BB2-061615406232}"/>
              </a:ext>
            </a:extLst>
          </p:cNvPr>
          <p:cNvSpPr txBox="1"/>
          <p:nvPr/>
        </p:nvSpPr>
        <p:spPr>
          <a:xfrm>
            <a:off x="4228882" y="35424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Back End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03FE40E-1D11-E7AC-0ACD-C2012F333F1F}"/>
              </a:ext>
            </a:extLst>
          </p:cNvPr>
          <p:cNvSpPr txBox="1"/>
          <p:nvPr/>
        </p:nvSpPr>
        <p:spPr>
          <a:xfrm>
            <a:off x="360711" y="969227"/>
            <a:ext cx="398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We'll call this "Two-Tier"</a:t>
            </a:r>
          </a:p>
        </p:txBody>
      </p:sp>
    </p:spTree>
    <p:extLst>
      <p:ext uri="{BB962C8B-B14F-4D97-AF65-F5344CB8AC3E}">
        <p14:creationId xmlns:p14="http://schemas.microsoft.com/office/powerpoint/2010/main" val="37310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in the cloud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36320F26-9130-37FE-7256-94ADCEE795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65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 it up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4554FA83-BE0D-1B18-F483-93F942AFE4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94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F387C0-2E77-B2E0-4FA5-0178706B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Web Service?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7FFC3F1-BCEE-1538-FFEB-F1FE9E3FB45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2BDE98-050B-F3CB-FE57-A3B332D3C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Let's ask a web service what a web service is…</a:t>
            </a:r>
          </a:p>
        </p:txBody>
      </p:sp>
    </p:spTree>
    <p:extLst>
      <p:ext uri="{BB962C8B-B14F-4D97-AF65-F5344CB8AC3E}">
        <p14:creationId xmlns:p14="http://schemas.microsoft.com/office/powerpoint/2010/main" val="2604365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balance it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F3A680C-5FFC-189C-D239-E6AD268988C4}"/>
              </a:ext>
            </a:extLst>
          </p:cNvPr>
          <p:cNvSpPr/>
          <p:nvPr/>
        </p:nvSpPr>
        <p:spPr>
          <a:xfrm>
            <a:off x="2027583" y="1779247"/>
            <a:ext cx="355188" cy="18811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169438-29C9-81B9-1117-E2EECAEB63E6}"/>
              </a:ext>
            </a:extLst>
          </p:cNvPr>
          <p:cNvSpPr txBox="1"/>
          <p:nvPr/>
        </p:nvSpPr>
        <p:spPr>
          <a:xfrm>
            <a:off x="2003841" y="2194681"/>
            <a:ext cx="369332" cy="10791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Load Balancer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26C9C7F-4EE5-17EC-8BB7-39117A887CEE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89271" y="2261987"/>
            <a:ext cx="849079" cy="4436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2D83B1-DBD6-FE9C-6D1D-855C85F436B6}"/>
              </a:ext>
            </a:extLst>
          </p:cNvPr>
          <p:cNvCxnSpPr>
            <a:cxnSpLocks/>
            <a:stCxn id="18" idx="1"/>
            <a:endCxn id="78" idx="3"/>
          </p:cNvCxnSpPr>
          <p:nvPr/>
        </p:nvCxnSpPr>
        <p:spPr>
          <a:xfrm flipH="1" flipV="1">
            <a:off x="2382771" y="2719812"/>
            <a:ext cx="583857" cy="234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AA09DC8-0EFF-8FF5-E37E-9184CE7DE3C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389271" y="3532380"/>
            <a:ext cx="358694" cy="89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B947AE2C-5014-040C-184E-835F171D22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94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pic>
        <p:nvPicPr>
          <p:cNvPr id="96" name="Content Placeholder 95" descr="Lock with solid fill">
            <a:extLst>
              <a:ext uri="{FF2B5EF4-FFF2-40B4-BE49-F238E27FC236}">
                <a16:creationId xmlns:a16="http://schemas.microsoft.com/office/drawing/2014/main" id="{6871AD0F-63AA-FFAD-2FA8-9AA425C6370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262" y="2172310"/>
            <a:ext cx="914400" cy="914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Secure it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F3A680C-5FFC-189C-D239-E6AD268988C4}"/>
              </a:ext>
            </a:extLst>
          </p:cNvPr>
          <p:cNvSpPr/>
          <p:nvPr/>
        </p:nvSpPr>
        <p:spPr>
          <a:xfrm>
            <a:off x="2027583" y="1779247"/>
            <a:ext cx="355188" cy="18811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169438-29C9-81B9-1117-E2EECAEB63E6}"/>
              </a:ext>
            </a:extLst>
          </p:cNvPr>
          <p:cNvSpPr txBox="1"/>
          <p:nvPr/>
        </p:nvSpPr>
        <p:spPr>
          <a:xfrm>
            <a:off x="2003841" y="2194681"/>
            <a:ext cx="369332" cy="10791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Load Balancer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26C9C7F-4EE5-17EC-8BB7-39117A887CEE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89271" y="2261987"/>
            <a:ext cx="849079" cy="4436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2D83B1-DBD6-FE9C-6D1D-855C85F436B6}"/>
              </a:ext>
            </a:extLst>
          </p:cNvPr>
          <p:cNvCxnSpPr>
            <a:cxnSpLocks/>
            <a:stCxn id="18" idx="1"/>
            <a:endCxn id="78" idx="3"/>
          </p:cNvCxnSpPr>
          <p:nvPr/>
        </p:nvCxnSpPr>
        <p:spPr>
          <a:xfrm flipH="1" flipV="1">
            <a:off x="2382771" y="2719812"/>
            <a:ext cx="583857" cy="234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AA09DC8-0EFF-8FF5-E37E-9184CE7DE3C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389271" y="3532380"/>
            <a:ext cx="358694" cy="89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84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90A59-2968-9239-5292-2B64F49CF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Jarvis can serve REST web services</a:t>
            </a:r>
          </a:p>
          <a:p>
            <a:pPr lvl="1"/>
            <a:r>
              <a:rPr lang="en-US" dirty="0"/>
              <a:t>Instead of "functional" endpoints, you write a function for each HTTP method your service will support</a:t>
            </a:r>
          </a:p>
          <a:p>
            <a:pPr lvl="1"/>
            <a:r>
              <a:rPr lang="en-US" dirty="0"/>
              <a:t>Each function will parse the requested resource and take appropriate action</a:t>
            </a:r>
          </a:p>
          <a:p>
            <a:r>
              <a:rPr lang="en-US" dirty="0"/>
              <a:t>To me as an APLer, the JSON paradigm seems more natural</a:t>
            </a:r>
          </a:p>
          <a:p>
            <a:r>
              <a:rPr lang="en-US" dirty="0"/>
              <a:t>If you have an interest in the REST paradigm, ask me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FCE896-3E40-A9B4-11D3-8392E67E1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Jarvis and REST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EBAF2BB8-2EF1-3353-47B3-D052351678D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8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90A59-2968-9239-5292-2B64F49CF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Finish the documentation!</a:t>
            </a:r>
          </a:p>
          <a:p>
            <a:r>
              <a:rPr lang="en-US" dirty="0"/>
              <a:t>Add more logging and management capability</a:t>
            </a:r>
          </a:p>
          <a:p>
            <a:r>
              <a:rPr lang="en-US" dirty="0"/>
              <a:t>JAWS – Jarvis And Web Sockets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FCE896-3E40-A9B4-11D3-8392E67E1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Jarvis Pipeline 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EBAF2BB8-2EF1-3353-47B3-D052351678D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70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2D9C34-F52F-EA55-F67B-D628CF74A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                              </a:t>
            </a:r>
            <a:r>
              <a:rPr lang="en-US" sz="7200" dirty="0"/>
              <a:t>?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          </a:t>
            </a:r>
            <a:r>
              <a:rPr lang="en-US" sz="7800" dirty="0"/>
              <a:t>?</a:t>
            </a:r>
          </a:p>
          <a:p>
            <a:pPr marL="0" indent="0">
              <a:buNone/>
            </a:pPr>
            <a:r>
              <a:rPr lang="en-US" dirty="0"/>
              <a:t>                       </a:t>
            </a:r>
            <a:r>
              <a:rPr lang="en-US" sz="9300" dirty="0"/>
              <a:t>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E48B9C-9B62-D7F9-6B46-256BF831F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3B390F8F-FF87-C3A1-9F45-BFAC19335CA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54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F387C0-2E77-B2E0-4FA5-0178706B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Web Service?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7FFC3F1-BCEE-1538-FFEB-F1FE9E3FB45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76D2E13-F0AB-100F-A6B1-A63DA1860A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827" y="1036800"/>
            <a:ext cx="8378345" cy="3630616"/>
          </a:xfrm>
        </p:spPr>
      </p:pic>
    </p:spTree>
    <p:extLst>
      <p:ext uri="{BB962C8B-B14F-4D97-AF65-F5344CB8AC3E}">
        <p14:creationId xmlns:p14="http://schemas.microsoft.com/office/powerpoint/2010/main" val="425613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F387C0-2E77-B2E0-4FA5-0178706B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Web Service?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7FFC3F1-BCEE-1538-FFEB-F1FE9E3FB45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76D2E13-F0AB-100F-A6B1-A63DA1860A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417" t="45296" r="16626" b="2818"/>
          <a:stretch/>
        </p:blipFill>
        <p:spPr>
          <a:xfrm>
            <a:off x="395059" y="1337824"/>
            <a:ext cx="8353882" cy="2647088"/>
          </a:xfrm>
        </p:spPr>
      </p:pic>
    </p:spTree>
    <p:extLst>
      <p:ext uri="{BB962C8B-B14F-4D97-AF65-F5344CB8AC3E}">
        <p14:creationId xmlns:p14="http://schemas.microsoft.com/office/powerpoint/2010/main" val="3887150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F387C0-2E77-B2E0-4FA5-0178706BD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7FFC3F1-BCEE-1538-FFEB-F1FE9E3FB45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B6401B-3785-8194-5060-68451C141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Machine to machine</a:t>
            </a:r>
          </a:p>
          <a:p>
            <a:r>
              <a:rPr lang="en-US" dirty="0"/>
              <a:t>Use a standard protocol (HTTP, HTTPS)</a:t>
            </a:r>
          </a:p>
          <a:p>
            <a:r>
              <a:rPr lang="en-US" dirty="0"/>
              <a:t>Expose an Application Programming Interface (API)</a:t>
            </a:r>
          </a:p>
          <a:p>
            <a:pPr lvl="1"/>
            <a:r>
              <a:rPr lang="en-US" dirty="0"/>
              <a:t>Server doesn't necessarily know what the client is</a:t>
            </a:r>
          </a:p>
          <a:p>
            <a:pPr lvl="2"/>
            <a:r>
              <a:rPr lang="en-US" dirty="0"/>
              <a:t>Web page/JavaScript, Phone App, C#, .NET, APL</a:t>
            </a:r>
          </a:p>
          <a:p>
            <a:pPr lvl="1"/>
            <a:r>
              <a:rPr lang="en-US" dirty="0"/>
              <a:t>Client doesn't know the server's internal workings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3B6F48-B160-3FD7-B186-9FD0798D0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92" y="0"/>
            <a:ext cx="853981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D516F4-6587-9BDE-98F9-93E7559CBD1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127975" cy="1306825"/>
          </a:xfrm>
        </p:spPr>
        <p:txBody>
          <a:bodyPr>
            <a:normAutofit/>
          </a:bodyPr>
          <a:lstStyle/>
          <a:p>
            <a:r>
              <a:rPr lang="en-US" sz="1400" dirty="0"/>
              <a:t>Client Examples:</a:t>
            </a:r>
            <a:br>
              <a:rPr lang="en-US" sz="1400" dirty="0"/>
            </a:br>
            <a:r>
              <a:rPr lang="en-US" sz="1400" dirty="0"/>
              <a:t>A web browser, </a:t>
            </a:r>
            <a:r>
              <a:rPr lang="en-US" sz="1400" dirty="0">
                <a:latin typeface="APL385 Unicode" panose="020B0709000202000203" pitchFamily="49" charset="0"/>
              </a:rPr>
              <a:t>HttpCommand</a:t>
            </a:r>
            <a:r>
              <a:rPr lang="en-US" sz="1400" dirty="0"/>
              <a:t>, cURL, JavaScript, Python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A86B1B-0762-6839-A656-01C54254A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HTTP is a request-response protocol</a:t>
            </a:r>
          </a:p>
          <a:p>
            <a:r>
              <a:rPr lang="en-US" dirty="0"/>
              <a:t>A client sends a request to a server</a:t>
            </a:r>
          </a:p>
          <a:p>
            <a:r>
              <a:rPr lang="en-US" dirty="0"/>
              <a:t>The server receives the request</a:t>
            </a:r>
          </a:p>
          <a:p>
            <a:r>
              <a:rPr lang="en-US" dirty="0"/>
              <a:t>The server runs an application to process the request</a:t>
            </a:r>
          </a:p>
          <a:p>
            <a:r>
              <a:rPr lang="en-US" dirty="0"/>
              <a:t>The server sends a response back to the client</a:t>
            </a:r>
          </a:p>
          <a:p>
            <a:r>
              <a:rPr lang="en-US" dirty="0"/>
              <a:t>The client receives the response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B9A7C-90DF-ED0A-B71F-592B1E5B1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HTTP Communications 101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D4129E0F-BDC5-235A-D28D-22E5C9532609}"/>
              </a:ext>
            </a:extLst>
          </p:cNvPr>
          <p:cNvSpPr txBox="1">
            <a:spLocks/>
          </p:cNvSpPr>
          <p:nvPr/>
        </p:nvSpPr>
        <p:spPr>
          <a:xfrm>
            <a:off x="6723924" y="2533620"/>
            <a:ext cx="2127975" cy="1306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16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2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Server Examples:</a:t>
            </a:r>
            <a:br>
              <a:rPr lang="en-US" sz="1400" dirty="0"/>
            </a:br>
            <a:r>
              <a:rPr lang="en-US" sz="1400" dirty="0"/>
              <a:t>IIS, Apache, Nginx, </a:t>
            </a:r>
            <a:r>
              <a:rPr lang="en-US" sz="1400" dirty="0">
                <a:latin typeface="APL385 Unicode" panose="020B0709000202000203" pitchFamily="49" charset="0"/>
              </a:rPr>
              <a:t>Jarvis</a:t>
            </a:r>
            <a:r>
              <a:rPr lang="en-US" sz="1400" dirty="0"/>
              <a:t>, </a:t>
            </a:r>
            <a:r>
              <a:rPr lang="en-US" sz="1400" dirty="0">
                <a:latin typeface="APL385 Unicode" panose="020B0709000202000203" pitchFamily="49" charset="0"/>
              </a:rPr>
              <a:t>DUI/MiServer</a:t>
            </a:r>
          </a:p>
          <a:p>
            <a:endParaRPr lang="en-US" sz="1400" dirty="0"/>
          </a:p>
        </p:txBody>
      </p:sp>
      <p:pic>
        <p:nvPicPr>
          <p:cNvPr id="24" name="Picture 23" descr="A computer screen with text on it&#10;&#10;Description automatically generated">
            <a:extLst>
              <a:ext uri="{FF2B5EF4-FFF2-40B4-BE49-F238E27FC236}">
                <a16:creationId xmlns:a16="http://schemas.microsoft.com/office/drawing/2014/main" id="{B050111B-2E1B-8B33-7E28-280DE7FAF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25" y="1078320"/>
            <a:ext cx="4652089" cy="2910600"/>
          </a:xfrm>
          <a:prstGeom prst="rect">
            <a:avLst/>
          </a:prstGeom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12BEFB6-8738-1061-D6F2-BD57833815F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762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build="p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ECC57D-21D4-F040-B371-A0D744B9F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Find the documentation</a:t>
            </a:r>
          </a:p>
          <a:p>
            <a:pPr lvl="1"/>
            <a:r>
              <a:rPr lang="en-US" dirty="0"/>
              <a:t>Determine if you need authentication credentials</a:t>
            </a:r>
          </a:p>
          <a:p>
            <a:pPr lvl="2"/>
            <a:r>
              <a:rPr lang="en-US" dirty="0"/>
              <a:t>Register and obtain an API key</a:t>
            </a:r>
          </a:p>
          <a:p>
            <a:pPr lvl="2"/>
            <a:r>
              <a:rPr lang="en-US" dirty="0"/>
              <a:t>Many web services provide a free, rate-limited, level of access</a:t>
            </a:r>
          </a:p>
          <a:p>
            <a:pPr lvl="1"/>
            <a:r>
              <a:rPr lang="en-US" dirty="0"/>
              <a:t>Construct and send your request</a:t>
            </a:r>
          </a:p>
          <a:p>
            <a:pPr lvl="1"/>
            <a:r>
              <a:rPr lang="en-US" dirty="0"/>
              <a:t>Process the service's response </a:t>
            </a:r>
          </a:p>
          <a:p>
            <a:pPr marL="457200" lvl="1" indent="0">
              <a:buNone/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AD85DD-587F-C5B1-0A89-B66458062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 API Usage Patterns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EFA85E8-C86B-502F-5E5F-5D9088AFF8F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33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DAAC25-4CCA-3AB5-5132-217F9E12A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69748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HttpCommand</a:t>
            </a:r>
            <a:r>
              <a:rPr lang="en-US" sz="1800" dirty="0">
                <a:latin typeface="+mn-lt"/>
              </a:rPr>
              <a:t> is a utility that is well-suited to enable the APLer to interact with web services because it:</a:t>
            </a:r>
          </a:p>
          <a:p>
            <a:r>
              <a:rPr lang="en-US" sz="1800" dirty="0"/>
              <a:t>Allows you to specify an HTTP request in a manner that is conducive to an APLer</a:t>
            </a:r>
          </a:p>
          <a:p>
            <a:r>
              <a:rPr lang="en-US" sz="1800" dirty="0"/>
              <a:t>Sends a properly formatted HTTP request to the server</a:t>
            </a:r>
          </a:p>
          <a:p>
            <a:r>
              <a:rPr lang="en-US" sz="1800" dirty="0"/>
              <a:t>Receives the server's response</a:t>
            </a:r>
          </a:p>
          <a:p>
            <a:r>
              <a:rPr lang="en-US" sz="1800" dirty="0"/>
              <a:t>Decomposes the response in a manner that is conducive to an APLer</a:t>
            </a:r>
          </a:p>
          <a:p>
            <a:r>
              <a:rPr lang="en-US" sz="1800" dirty="0"/>
              <a:t>Minimizes the need for you to learn a lot about HTTP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C34BCD-0BD1-6B31-9000-BFE55E159BE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274D1C-A70C-FC56-16C9-5CCE35742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US" sz="3200" dirty="0">
                <a:latin typeface="APL385 Unicode" panose="020B0709000202000203" pitchFamily="49" charset="0"/>
              </a:rPr>
              <a:t>HttpCommand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21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7687</TotalTime>
  <Words>995</Words>
  <Application>Microsoft Office PowerPoint</Application>
  <PresentationFormat>On-screen Show (16:9)</PresentationFormat>
  <Paragraphs>225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Wingdings</vt:lpstr>
      <vt:lpstr>Sarabun</vt:lpstr>
      <vt:lpstr>APL385 Unicode</vt:lpstr>
      <vt:lpstr>Courier New</vt:lpstr>
      <vt:lpstr>Calibri</vt:lpstr>
      <vt:lpstr>Arial</vt:lpstr>
      <vt:lpstr>Wingdings 2</vt:lpstr>
      <vt:lpstr>Office Theme</vt:lpstr>
      <vt:lpstr>APL and Web Services</vt:lpstr>
      <vt:lpstr>Web Services</vt:lpstr>
      <vt:lpstr>What is a Web Service?</vt:lpstr>
      <vt:lpstr>What is a Web Service?</vt:lpstr>
      <vt:lpstr>What is a Web Service?</vt:lpstr>
      <vt:lpstr>Web Services</vt:lpstr>
      <vt:lpstr>HTTP Communications 101</vt:lpstr>
      <vt:lpstr>Web Service API Usage Patterns</vt:lpstr>
      <vt:lpstr>HttpCommand</vt:lpstr>
      <vt:lpstr>Typical HttpCommand Usage</vt:lpstr>
      <vt:lpstr>Example</vt:lpstr>
      <vt:lpstr>Shortened Example</vt:lpstr>
      <vt:lpstr>Demo Time…</vt:lpstr>
      <vt:lpstr>PowerPoint Presentation</vt:lpstr>
      <vt:lpstr>PowerPoint Presentation</vt:lpstr>
      <vt:lpstr>PowerPoint Presentation</vt:lpstr>
      <vt:lpstr>Jarvis</vt:lpstr>
      <vt:lpstr>More Demos</vt:lpstr>
      <vt:lpstr>Think about it…</vt:lpstr>
      <vt:lpstr>Security</vt:lpstr>
      <vt:lpstr>Performance</vt:lpstr>
      <vt:lpstr>Scalability</vt:lpstr>
      <vt:lpstr>The Plan Visualized… (from Dyalog'22)</vt:lpstr>
      <vt:lpstr>The Plan Visualized…</vt:lpstr>
      <vt:lpstr>Run the app as a service</vt:lpstr>
      <vt:lpstr>Run it in a container</vt:lpstr>
      <vt:lpstr>Split into Front and Back Ends</vt:lpstr>
      <vt:lpstr>Try it in the cloud</vt:lpstr>
      <vt:lpstr>Scale it up</vt:lpstr>
      <vt:lpstr>Load balance it</vt:lpstr>
      <vt:lpstr>Secure it</vt:lpstr>
      <vt:lpstr>Jarvis and REST</vt:lpstr>
      <vt:lpstr>In the Jarvis Pipeline 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231</cp:revision>
  <dcterms:created xsi:type="dcterms:W3CDTF">2019-07-25T11:46:05Z</dcterms:created>
  <dcterms:modified xsi:type="dcterms:W3CDTF">2024-04-11T15:39:29Z</dcterms:modified>
</cp:coreProperties>
</file>