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62.xml" ContentType="application/vnd.openxmlformats-officedocument.presentationml.notesSlide+xml"/>
  <Override PartName="/ppt/notesSlides/notesSlide63.xml" ContentType="application/vnd.openxmlformats-officedocument.presentationml.notesSlide+xml"/>
  <Override PartName="/ppt/notesSlides/notesSlide6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102"/>
  </p:notesMasterIdLst>
  <p:sldIdLst>
    <p:sldId id="257" r:id="rId2"/>
    <p:sldId id="262" r:id="rId3"/>
    <p:sldId id="263" r:id="rId4"/>
    <p:sldId id="264" r:id="rId5"/>
    <p:sldId id="265" r:id="rId6"/>
    <p:sldId id="266" r:id="rId7"/>
    <p:sldId id="268" r:id="rId8"/>
    <p:sldId id="353" r:id="rId9"/>
    <p:sldId id="267" r:id="rId10"/>
    <p:sldId id="285" r:id="rId11"/>
    <p:sldId id="269" r:id="rId12"/>
    <p:sldId id="270" r:id="rId13"/>
    <p:sldId id="271" r:id="rId14"/>
    <p:sldId id="272" r:id="rId15"/>
    <p:sldId id="286" r:id="rId16"/>
    <p:sldId id="283" r:id="rId17"/>
    <p:sldId id="258" r:id="rId18"/>
    <p:sldId id="282" r:id="rId19"/>
    <p:sldId id="289" r:id="rId20"/>
    <p:sldId id="288" r:id="rId21"/>
    <p:sldId id="303" r:id="rId22"/>
    <p:sldId id="304" r:id="rId23"/>
    <p:sldId id="305" r:id="rId24"/>
    <p:sldId id="287" r:id="rId25"/>
    <p:sldId id="299" r:id="rId26"/>
    <p:sldId id="300" r:id="rId27"/>
    <p:sldId id="301" r:id="rId28"/>
    <p:sldId id="302" r:id="rId29"/>
    <p:sldId id="306" r:id="rId30"/>
    <p:sldId id="291" r:id="rId31"/>
    <p:sldId id="307" r:id="rId32"/>
    <p:sldId id="308" r:id="rId33"/>
    <p:sldId id="309" r:id="rId34"/>
    <p:sldId id="310" r:id="rId35"/>
    <p:sldId id="311" r:id="rId36"/>
    <p:sldId id="312" r:id="rId37"/>
    <p:sldId id="359" r:id="rId38"/>
    <p:sldId id="360" r:id="rId39"/>
    <p:sldId id="361" r:id="rId40"/>
    <p:sldId id="362" r:id="rId41"/>
    <p:sldId id="363" r:id="rId42"/>
    <p:sldId id="295" r:id="rId43"/>
    <p:sldId id="323" r:id="rId44"/>
    <p:sldId id="325" r:id="rId45"/>
    <p:sldId id="324" r:id="rId46"/>
    <p:sldId id="326" r:id="rId47"/>
    <p:sldId id="327" r:id="rId48"/>
    <p:sldId id="328" r:id="rId49"/>
    <p:sldId id="322" r:id="rId50"/>
    <p:sldId id="331" r:id="rId51"/>
    <p:sldId id="329" r:id="rId52"/>
    <p:sldId id="330" r:id="rId53"/>
    <p:sldId id="321" r:id="rId54"/>
    <p:sldId id="332" r:id="rId55"/>
    <p:sldId id="334" r:id="rId56"/>
    <p:sldId id="335" r:id="rId57"/>
    <p:sldId id="336" r:id="rId58"/>
    <p:sldId id="333" r:id="rId59"/>
    <p:sldId id="320" r:id="rId60"/>
    <p:sldId id="337" r:id="rId61"/>
    <p:sldId id="338" r:id="rId62"/>
    <p:sldId id="339" r:id="rId63"/>
    <p:sldId id="340" r:id="rId64"/>
    <p:sldId id="341" r:id="rId65"/>
    <p:sldId id="319" r:id="rId66"/>
    <p:sldId id="342" r:id="rId67"/>
    <p:sldId id="343" r:id="rId68"/>
    <p:sldId id="344" r:id="rId69"/>
    <p:sldId id="345" r:id="rId70"/>
    <p:sldId id="346" r:id="rId71"/>
    <p:sldId id="318" r:id="rId72"/>
    <p:sldId id="348" r:id="rId73"/>
    <p:sldId id="347" r:id="rId74"/>
    <p:sldId id="317" r:id="rId75"/>
    <p:sldId id="349" r:id="rId76"/>
    <p:sldId id="350" r:id="rId77"/>
    <p:sldId id="351" r:id="rId78"/>
    <p:sldId id="260" r:id="rId79"/>
    <p:sldId id="297" r:id="rId80"/>
    <p:sldId id="296" r:id="rId81"/>
    <p:sldId id="352" r:id="rId82"/>
    <p:sldId id="298" r:id="rId83"/>
    <p:sldId id="355" r:id="rId84"/>
    <p:sldId id="364" r:id="rId85"/>
    <p:sldId id="358" r:id="rId86"/>
    <p:sldId id="365" r:id="rId87"/>
    <p:sldId id="357" r:id="rId88"/>
    <p:sldId id="273" r:id="rId89"/>
    <p:sldId id="275" r:id="rId90"/>
    <p:sldId id="284" r:id="rId91"/>
    <p:sldId id="366" r:id="rId92"/>
    <p:sldId id="354" r:id="rId93"/>
    <p:sldId id="293" r:id="rId94"/>
    <p:sldId id="276" r:id="rId95"/>
    <p:sldId id="277" r:id="rId96"/>
    <p:sldId id="278" r:id="rId97"/>
    <p:sldId id="280" r:id="rId98"/>
    <p:sldId id="279" r:id="rId99"/>
    <p:sldId id="281" r:id="rId100"/>
    <p:sldId id="274" r:id="rId10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1365"/>
    <p:restoredTop sz="94645"/>
  </p:normalViewPr>
  <p:slideViewPr>
    <p:cSldViewPr snapToGrid="0">
      <p:cViewPr varScale="1">
        <p:scale>
          <a:sx n="142" d="100"/>
          <a:sy n="142" d="100"/>
        </p:scale>
        <p:origin x="492" y="348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notesViewPr>
    <p:cSldViewPr snapToGrid="0">
      <p:cViewPr varScale="1">
        <p:scale>
          <a:sx n="98" d="100"/>
          <a:sy n="98" d="100"/>
        </p:scale>
        <p:origin x="3784" y="20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102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59" Type="http://schemas.openxmlformats.org/officeDocument/2006/relationships/slide" Target="slides/slide58.xml"/><Relationship Id="rId103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6" Type="http://schemas.openxmlformats.org/officeDocument/2006/relationships/tableStyles" Target="tableStyle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viewProps" Target="viewProp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3" Type="http://schemas.openxmlformats.org/officeDocument/2006/relationships/slide" Target="slides/slide2.xml"/><Relationship Id="rId25" Type="http://schemas.openxmlformats.org/officeDocument/2006/relationships/slide" Target="slides/slide24.xml"/><Relationship Id="rId46" Type="http://schemas.openxmlformats.org/officeDocument/2006/relationships/slide" Target="slides/slide45.xml"/><Relationship Id="rId67" Type="http://schemas.openxmlformats.org/officeDocument/2006/relationships/slide" Target="slides/slide66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F5AA4F2-8193-874D-B109-386562DC8C06}" type="datetimeFigureOut">
              <a:rPr kumimoji="1" lang="ja-JP" altLang="en-US" smtClean="0"/>
              <a:t>2025/10/7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22F681B-0165-4842-84B4-1323CB943BA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151023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5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6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7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8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9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0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1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3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4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5.xml"/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6.xml"/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22F681B-0165-4842-84B4-1323CB943BA5}" type="slidenum">
              <a:rPr kumimoji="1" lang="ja-JP" altLang="en-US" smtClean="0"/>
              <a:t>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8284610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35B019-4303-CCEB-D57C-DE41ECD7DD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33AE5A94-017F-382D-2322-187494B3021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3354CF3A-4C32-E031-565E-0D8525ACD3D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06301325-C3F5-89D6-E3C4-A9583C76653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22F681B-0165-4842-84B4-1323CB943BA5}" type="slidenum">
              <a:rPr kumimoji="1" lang="ja-JP" altLang="en-US" smtClean="0"/>
              <a:t>33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2568016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BE1DEE-9B29-C8F9-4BFF-16FABB6E60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6111B793-FEE6-8E5E-BC19-9E9E583C622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ED4033CC-4805-DD8E-5E23-07C76EDD6E5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32AC16C9-ADD3-3C89-45AA-1073B748526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22F681B-0165-4842-84B4-1323CB943BA5}" type="slidenum">
              <a:rPr kumimoji="1" lang="ja-JP" altLang="en-US" smtClean="0"/>
              <a:t>34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0792379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5162B6-FF3A-D3E4-A11C-09FB2A73DB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24D89C6A-CB82-01EA-90A3-C0BD0EAD326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631F012C-7833-9185-1682-2F46F95B190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713299F2-948F-CC43-AC8F-C8F67E45CDA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22F681B-0165-4842-84B4-1323CB943BA5}" type="slidenum">
              <a:rPr kumimoji="1" lang="ja-JP" altLang="en-US" smtClean="0"/>
              <a:t>35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2792489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ABC3B4-2629-258A-9E0A-40619B3133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D904D0E7-209E-D228-C91D-E33B046D6BC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D44793F1-DD8A-CAAD-6DDC-7D6EF863935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84D1531B-644F-9626-D8B2-4A7FED14D3C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22F681B-0165-4842-84B4-1323CB943BA5}" type="slidenum">
              <a:rPr kumimoji="1" lang="ja-JP" altLang="en-US" smtClean="0"/>
              <a:t>36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4694086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BAD51F-198E-1B28-1118-9318DCC703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5527E15C-F8A2-EAE5-9C84-2CA8C9BF590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F478AE83-3A47-59A2-1E4A-464034599C5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033176FA-431E-108B-96AB-F65E0490A9C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22F681B-0165-4842-84B4-1323CB943BA5}" type="slidenum">
              <a:rPr kumimoji="1" lang="ja-JP" altLang="en-US" smtClean="0"/>
              <a:t>37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443104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1F146E-6B50-0055-A215-DE86BC966D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D2FC98D1-56A2-2282-3446-6890F042E28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D3C84846-A31A-1892-A89B-1BA631470B7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3E0A97E2-1053-133B-1F83-19DCA634E88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22F681B-0165-4842-84B4-1323CB943BA5}" type="slidenum">
              <a:rPr kumimoji="1" lang="ja-JP" altLang="en-US" smtClean="0"/>
              <a:t>38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5175410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A7F670-67AB-FCAC-C050-BE24806CC5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B51884EC-D012-560F-F236-4E342AA1AC7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46A876A4-63E8-5579-344B-BA13C790BC9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79A0683D-610A-2891-8DE0-1BB764EE33C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22F681B-0165-4842-84B4-1323CB943BA5}" type="slidenum">
              <a:rPr kumimoji="1" lang="ja-JP" altLang="en-US" smtClean="0"/>
              <a:t>39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4887966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9049FC-A0D0-B4FF-C5DE-226C24AF06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84D2B5CF-44E9-2122-D7C9-C2002F14A77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20EC9816-33C1-B105-4DB0-C4A850BDB99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B6A472F2-0887-5CF1-AC67-0EF69609243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22F681B-0165-4842-84B4-1323CB943BA5}" type="slidenum">
              <a:rPr kumimoji="1" lang="ja-JP" altLang="en-US" smtClean="0"/>
              <a:t>40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2134530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AD7599-54F0-B518-DCBC-C0712BA9F7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E09159AA-E279-A948-A1EB-05DD9B1F977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C96F3144-B85A-8DEC-52D2-A63C272170E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EF1CD259-A3B7-983F-15B5-8632EA969BB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22F681B-0165-4842-84B4-1323CB943BA5}" type="slidenum">
              <a:rPr kumimoji="1" lang="ja-JP" altLang="en-US" smtClean="0"/>
              <a:t>41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1275169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EF6F73-D7FF-325B-9DD3-220FA073B9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263B6BA8-0D50-9043-AD05-2F544AE86C9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3FD76AA1-11E1-18EC-2C35-ACA39A33D85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BD9C0AAE-6A24-8D61-406C-DFF2CF42832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22F681B-0165-4842-84B4-1323CB943BA5}" type="slidenum">
              <a:rPr kumimoji="1" lang="ja-JP" altLang="en-US" smtClean="0"/>
              <a:t>42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643145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22F681B-0165-4842-84B4-1323CB943BA5}" type="slidenum">
              <a:rPr kumimoji="1" lang="ja-JP" altLang="en-US" smtClean="0"/>
              <a:t>17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8147155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2C5AD9-5304-8BE1-0327-A9E6C07A2E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CBA50460-6324-19F3-48B4-A150258469C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DC258B3D-6470-D89E-D494-CD349E33C4E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1CD61716-687A-D3D3-F649-CCC20FD1E44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22F681B-0165-4842-84B4-1323CB943BA5}" type="slidenum">
              <a:rPr kumimoji="1" lang="ja-JP" altLang="en-US" smtClean="0"/>
              <a:t>43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3070943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8CF556-6BAD-C30E-84DE-622CB30EE5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F7D6E852-FC58-91E9-0377-60CDA953F11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AC454426-C83C-5C9B-A60C-D1604591825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B9E3CCC4-49AD-0A3C-651D-96C816665FB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22F681B-0165-4842-84B4-1323CB943BA5}" type="slidenum">
              <a:rPr kumimoji="1" lang="ja-JP" altLang="en-US" smtClean="0"/>
              <a:t>44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1804854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CBC26C-B6EC-F1AE-7966-AFB9E6289D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EE297158-ABDB-CF20-0EE9-A2C18540A55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091BB0E4-5E17-103D-7548-88FF30A772B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25EE7DD7-088E-2162-54CC-3F52BCAD945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22F681B-0165-4842-84B4-1323CB943BA5}" type="slidenum">
              <a:rPr kumimoji="1" lang="ja-JP" altLang="en-US" smtClean="0"/>
              <a:t>45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0723202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F29026-F7BE-D595-4D70-FB670C9415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7CAD6515-DCC1-4F2D-44DB-0635D9EA58F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A5102FE0-E59C-6EF3-6B1A-AC2B0E9873D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10395A4C-FB42-EE3B-FCF3-9C6AA5C1547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22F681B-0165-4842-84B4-1323CB943BA5}" type="slidenum">
              <a:rPr kumimoji="1" lang="ja-JP" altLang="en-US" smtClean="0"/>
              <a:t>46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35861996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396C35-4C7C-6E5C-FA46-38EE860051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3E543370-B588-566B-699E-9E68763AAA8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A2793D52-4BFB-46CF-AC98-B8AB63918D8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295BE159-6679-C9CB-2E25-5551F967DF3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22F681B-0165-4842-84B4-1323CB943BA5}" type="slidenum">
              <a:rPr kumimoji="1" lang="ja-JP" altLang="en-US" smtClean="0"/>
              <a:t>47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84510224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7711CF-4DF3-0E31-B905-44F4088055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C3A05ED3-7212-DA65-2C02-DE35736DAF4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7154C1D4-B32B-99C9-63EF-B6C9BFAA116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5C4D097A-636D-A5D2-165A-EC93ADEB913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22F681B-0165-4842-84B4-1323CB943BA5}" type="slidenum">
              <a:rPr kumimoji="1" lang="ja-JP" altLang="en-US" smtClean="0"/>
              <a:t>48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56222719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4F6620-91BE-733B-23E4-4097BBC128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B1094117-8F09-D86E-729C-AABCF267254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A4964D13-C42C-5732-589C-6A92321366B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626B6B38-40EC-9B1F-347F-732981DE7CE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22F681B-0165-4842-84B4-1323CB943BA5}" type="slidenum">
              <a:rPr kumimoji="1" lang="ja-JP" altLang="en-US" smtClean="0"/>
              <a:t>49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58555972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82B4B9-D8FE-AEE2-5872-BDF2AAFC2C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BE2AEB95-674F-BF88-2965-E3F53E026CC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BA0EA7AD-E8B0-E7A0-A087-A0224A3DF0A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CD0B48EC-F4C5-F6FB-124A-55B04609195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22F681B-0165-4842-84B4-1323CB943BA5}" type="slidenum">
              <a:rPr kumimoji="1" lang="ja-JP" altLang="en-US" smtClean="0"/>
              <a:t>50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45840936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F258E6-4F4A-DD2F-D859-A57F260367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2A0E35F9-7C1B-EDAB-68EA-3727CBBFF1D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1B4A019E-BD1A-2775-5FF8-346A31763FB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66C563F8-91C1-9810-8120-DF9B9E37ECA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22F681B-0165-4842-84B4-1323CB943BA5}" type="slidenum">
              <a:rPr kumimoji="1" lang="ja-JP" altLang="en-US" smtClean="0"/>
              <a:t>51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89382334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E3A908-EAF5-B47B-E7C7-8F74C7950A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219F1046-BA5C-D889-17CF-4CCBCD56639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684C3885-44E0-3E38-EC00-56C726CD2D5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8D834003-06F0-2289-4864-B290C1667B2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22F681B-0165-4842-84B4-1323CB943BA5}" type="slidenum">
              <a:rPr kumimoji="1" lang="ja-JP" altLang="en-US" smtClean="0"/>
              <a:t>52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3257309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D342C8-54B3-11CC-01A0-3386A68D23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65BF5D95-7BED-8485-C710-94AC1754CB4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E508F4AD-40BB-EECD-5153-470F655F396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3EF55865-FEEF-73E9-7A2A-FFAA4F62F96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22F681B-0165-4842-84B4-1323CB943BA5}" type="slidenum">
              <a:rPr kumimoji="1" lang="ja-JP" altLang="en-US" smtClean="0"/>
              <a:t>24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29750367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495640-A4B0-C4AA-6CF7-B0ECDC4CD7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ED9C3850-82BC-002F-B1A7-28CD8630EAB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DAD3ADEA-C0C5-A68C-E7F4-28F9DCC0687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AA74DC11-920E-E2A3-4F9C-8AACA93754E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22F681B-0165-4842-84B4-1323CB943BA5}" type="slidenum">
              <a:rPr kumimoji="1" lang="ja-JP" altLang="en-US" smtClean="0"/>
              <a:t>53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66331954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414BDB-3E13-0D39-5ED8-0223FF9C31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C79EE4CF-52C2-C691-7B7D-9531AE97531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CEC2BFAE-F614-73CE-4EDB-7435380BB43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4A4ED02C-260D-0098-A4A2-9D486A6915D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22F681B-0165-4842-84B4-1323CB943BA5}" type="slidenum">
              <a:rPr kumimoji="1" lang="ja-JP" altLang="en-US" smtClean="0"/>
              <a:t>54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36513447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B19840-2D80-4448-D178-2675D656C0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F07C0C7A-2060-75C9-D065-A11863B6BF0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7055C329-3AE0-8D79-383D-80457C06CE9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84CB33FC-0306-A054-20F0-FFC807EB020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22F681B-0165-4842-84B4-1323CB943BA5}" type="slidenum">
              <a:rPr kumimoji="1" lang="ja-JP" altLang="en-US" smtClean="0"/>
              <a:t>55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7920617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0B9059-C8BC-26CC-5087-27976F259C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C5E5C3EC-B3B0-2883-7614-BF560E0E099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70ED9781-3353-37A2-32EC-28DCC6B3AA5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6EA820EA-6F2C-F78B-CA94-71A786264A8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22F681B-0165-4842-84B4-1323CB943BA5}" type="slidenum">
              <a:rPr kumimoji="1" lang="ja-JP" altLang="en-US" smtClean="0"/>
              <a:t>56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99561810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4185F0-EB9D-F890-D0D8-A652782A14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F9846EE7-086D-7704-F390-300699E02A2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AF20D39C-1653-3163-9CA9-4616569E6BF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BDC44BE3-4F28-6F0B-8688-C15C5D718FE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22F681B-0165-4842-84B4-1323CB943BA5}" type="slidenum">
              <a:rPr kumimoji="1" lang="ja-JP" altLang="en-US" smtClean="0"/>
              <a:t>57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97058852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FDFE4E-0E66-B6BF-8EC0-AC0C0AE1E5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ED74EBE8-A426-BD37-B719-EEA70777048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C790BE3F-A834-0510-95E6-5BFFC5A4F3A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E5023AF8-5611-D547-07BF-DBF048F2C20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22F681B-0165-4842-84B4-1323CB943BA5}" type="slidenum">
              <a:rPr kumimoji="1" lang="ja-JP" altLang="en-US" smtClean="0"/>
              <a:t>58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5922652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3C6972-8B12-FC35-024C-6AD040AF52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D1EBA893-EFAC-9FE6-4E39-4EED59318C3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369893FE-ED5E-F911-5FF3-84632A8CB5E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935D5029-3E70-06C3-262C-482901DFBAB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22F681B-0165-4842-84B4-1323CB943BA5}" type="slidenum">
              <a:rPr kumimoji="1" lang="ja-JP" altLang="en-US" smtClean="0"/>
              <a:t>59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17506981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B529E9-851B-9A5B-9390-0874F208BE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8D390BC7-03F1-4BDA-4795-DE2D18D27D5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ECB0DD7A-7076-4C20-7D2E-9B72CD03C2C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B5163DC8-35FA-3D65-7A19-23F0B075A26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22F681B-0165-4842-84B4-1323CB943BA5}" type="slidenum">
              <a:rPr kumimoji="1" lang="ja-JP" altLang="en-US" smtClean="0"/>
              <a:t>60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72925811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3E53DA-2944-CEB1-4F53-DC467E2DB0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1D9C1356-B509-9288-250E-6AA955A491F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4D0232B9-8419-75AA-5DA5-2E01F2E4A8C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E42C6F0C-56AD-4B8A-489B-56DAD99350C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22F681B-0165-4842-84B4-1323CB943BA5}" type="slidenum">
              <a:rPr kumimoji="1" lang="ja-JP" altLang="en-US" smtClean="0"/>
              <a:t>61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56117751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0B1F95-F467-F0AA-4693-FBED70E95B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DE8D908B-4F8F-3094-8776-931A2ED38CD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9DA9520F-B7DD-2747-8868-DA332DB12F9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9DB8C4ED-6D30-500C-618A-657539790AE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22F681B-0165-4842-84B4-1323CB943BA5}" type="slidenum">
              <a:rPr kumimoji="1" lang="ja-JP" altLang="en-US" smtClean="0"/>
              <a:t>62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4361164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9C1D50-8F54-EFCE-3419-A2F0D40AE1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6D5D34D2-1173-6378-1C6C-A602FB77E3A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7F500885-193D-149F-83C4-54BAB4ED3EA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B31A591C-933C-4558-8B6B-DC4AFAC3D7A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22F681B-0165-4842-84B4-1323CB943BA5}" type="slidenum">
              <a:rPr kumimoji="1" lang="ja-JP" altLang="en-US" smtClean="0"/>
              <a:t>25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65639244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B06C33-5F59-E3E2-91D4-0F080159F0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081BCC3A-2099-D0C5-B376-5711225F142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A0E7F7CA-99C1-519D-D809-1750BAB1341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C3550AB1-BC89-BCC4-452E-8574F252662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22F681B-0165-4842-84B4-1323CB943BA5}" type="slidenum">
              <a:rPr kumimoji="1" lang="ja-JP" altLang="en-US" smtClean="0"/>
              <a:t>63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82554338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A05024-CDB6-E721-B60B-9A9F643E2F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765229EE-8619-6B3F-89BB-97C75867452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932BA0A7-D8FF-B22C-CDD3-8257223227D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5EBA792D-CF5D-8AD0-9550-6E093B899E3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22F681B-0165-4842-84B4-1323CB943BA5}" type="slidenum">
              <a:rPr kumimoji="1" lang="ja-JP" altLang="en-US" smtClean="0"/>
              <a:t>64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37228637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598EB1-DEA3-4604-30F3-554180862F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3D355B97-E626-F579-1E41-C5C73F05546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3090FCCB-8C44-2993-1182-91A26050A21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5D26E31E-930F-A2F2-7F99-90F68BC0EC5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22F681B-0165-4842-84B4-1323CB943BA5}" type="slidenum">
              <a:rPr kumimoji="1" lang="ja-JP" altLang="en-US" smtClean="0"/>
              <a:t>65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92153025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471BD3-E446-561D-C17C-E28B9BEE13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6150EE06-BA32-E5E2-70FE-AD943867DDB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31D6E8DE-A869-62E3-22EA-CF058B3E81A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8E84BEC7-D76F-4905-AB56-7A846662EEE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22F681B-0165-4842-84B4-1323CB943BA5}" type="slidenum">
              <a:rPr kumimoji="1" lang="ja-JP" altLang="en-US" smtClean="0"/>
              <a:t>66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33772649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25EBC9-2322-95E1-481F-0A43ED520C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2529C062-95D6-015E-999D-9328EDF9335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4951B0FF-6E6B-328D-84DF-FA96BEFFA5A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BF4ADBDC-C4A4-61E4-2E29-72B6FC891DE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22F681B-0165-4842-84B4-1323CB943BA5}" type="slidenum">
              <a:rPr kumimoji="1" lang="ja-JP" altLang="en-US" smtClean="0"/>
              <a:t>67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2400543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5B4659-7B7F-6B09-CD80-F835179E6C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A147782C-D05E-2270-1762-EEF9CA15D30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8E5A322F-296F-E40F-B0AA-D50F307367A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FFE9FF99-9603-DE14-AFB5-F2C10601712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22F681B-0165-4842-84B4-1323CB943BA5}" type="slidenum">
              <a:rPr kumimoji="1" lang="ja-JP" altLang="en-US" smtClean="0"/>
              <a:t>68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80491621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FB46B0-8EC0-0720-2A3B-E247A67F7D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A3394CAB-23CF-C8DA-038F-61C3BEB7FD5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C41372CD-D44E-0534-6AD7-E42F6D0D2DB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1D59997E-ED12-015D-BDE8-EEE60469BE7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22F681B-0165-4842-84B4-1323CB943BA5}" type="slidenum">
              <a:rPr kumimoji="1" lang="ja-JP" altLang="en-US" smtClean="0"/>
              <a:t>69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11284098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A19B28-8474-3F32-89B5-4A2F77A1AF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5E53E6CE-1D38-BAE7-23C6-A18E90268C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D9128E8D-FCEB-2F20-C46B-CC0B3033171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34B07DCA-EC72-72A0-3BE4-E2050F213E2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22F681B-0165-4842-84B4-1323CB943BA5}" type="slidenum">
              <a:rPr kumimoji="1" lang="ja-JP" altLang="en-US" smtClean="0"/>
              <a:t>70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54555552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7F8D36-ACC7-2C29-52C7-8BFB65DCA2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DC309219-5F76-1AD7-5EA1-2F0BD4B6488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8E702E4C-EBFD-EF5E-1397-66356650F6A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005AB4F5-348D-07AE-EEDA-4431487B9A3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22F681B-0165-4842-84B4-1323CB943BA5}" type="slidenum">
              <a:rPr kumimoji="1" lang="ja-JP" altLang="en-US" smtClean="0"/>
              <a:t>71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87631214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E2B897-66E8-DC4D-3230-2A8D90A5E1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0FC85DDC-3F66-A334-1386-D673D44A50D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4A54278A-2885-CF32-3A98-CD168E4F43A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368C4DFC-342F-E70A-3D2C-C575BA28010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22F681B-0165-4842-84B4-1323CB943BA5}" type="slidenum">
              <a:rPr kumimoji="1" lang="ja-JP" altLang="en-US" smtClean="0"/>
              <a:t>72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3670078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5DE0A4-DEFC-7D87-E442-DB68932A51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B993A5B3-E258-B54C-73CA-6C0BB6AF553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C7D5CEF4-724F-7128-882E-B6D199F7C79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79B27594-EA86-47A8-FBB6-B2DF7DFB5FE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22F681B-0165-4842-84B4-1323CB943BA5}" type="slidenum">
              <a:rPr kumimoji="1" lang="ja-JP" altLang="en-US" smtClean="0"/>
              <a:t>26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63877105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BCCBB5-036A-E9AC-DCC4-9C47B02BBD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00987322-A0D0-321E-CED6-F37D96901BB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BC857FD9-DA34-72F1-D041-27D99A49665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1FB7F471-923F-780D-723A-E869E10BE4C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22F681B-0165-4842-84B4-1323CB943BA5}" type="slidenum">
              <a:rPr kumimoji="1" lang="ja-JP" altLang="en-US" smtClean="0"/>
              <a:t>73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97602961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2FD292-3D97-2169-DC83-19DD8364C9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7088F963-3F75-7287-39DB-73B42291448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4AFB9428-A74A-C884-9777-4642F13050A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1694599A-96E0-D733-1F3D-7248C1AD076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22F681B-0165-4842-84B4-1323CB943BA5}" type="slidenum">
              <a:rPr kumimoji="1" lang="ja-JP" altLang="en-US" smtClean="0"/>
              <a:t>74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57751535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BB9B4A-B678-AAC1-3877-A1595098B9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E9DBE814-CA55-806C-F897-9AF841BFF53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8F0E7CA9-A9B1-AC82-A057-D3ED9E74F5F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56668250-EA75-085F-C4F8-452851B18F4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22F681B-0165-4842-84B4-1323CB943BA5}" type="slidenum">
              <a:rPr kumimoji="1" lang="ja-JP" altLang="en-US" smtClean="0"/>
              <a:t>75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05867643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AED575-1518-A061-F48B-CF9BE8782A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B631988C-0065-3B1E-FA8F-409F71F4AC9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DEF73C17-B9B6-1657-E456-853DE73055A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109B007E-4F35-0932-AB0E-FC927A92051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22F681B-0165-4842-84B4-1323CB943BA5}" type="slidenum">
              <a:rPr kumimoji="1" lang="ja-JP" altLang="en-US" smtClean="0"/>
              <a:t>76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00585599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53779F-B6BC-916B-51E2-33D4915F3F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3E3883D6-7082-1797-D36F-60837418822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D675FF23-CCA9-0D4F-637A-E4B138C225C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93B30B04-6582-6D67-3320-519C29EE758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22F681B-0165-4842-84B4-1323CB943BA5}" type="slidenum">
              <a:rPr kumimoji="1" lang="ja-JP" altLang="en-US" smtClean="0"/>
              <a:t>77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56498506"/>
      </p:ext>
    </p:extLst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C5EC99-42F8-A006-894C-0301F70023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1F16DA42-3C32-DD6B-3C13-3FB4CA06253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6D3C9758-C5F7-078B-EB7C-CA1FF81A2BF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27F59B74-60F4-5033-C4F9-B819E300A80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22F681B-0165-4842-84B4-1323CB943BA5}" type="slidenum">
              <a:rPr kumimoji="1" lang="ja-JP" altLang="en-US" smtClean="0"/>
              <a:t>78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79343990"/>
      </p:ext>
    </p:extLst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0DEC41-A998-4085-F7B5-44454AEB6B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B0762574-0710-8820-099C-BCA38BCDD61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837DE777-8912-5044-02B7-60D6EF31BDB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44334147-9830-1364-D785-A41FD90DDAC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22F681B-0165-4842-84B4-1323CB943BA5}" type="slidenum">
              <a:rPr kumimoji="1" lang="ja-JP" altLang="en-US" smtClean="0"/>
              <a:t>79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25574296"/>
      </p:ext>
    </p:extLst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DAF0A5-EDA4-4B2F-A10F-0FB7E0E55F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0D1935D0-84BD-4F3C-BCDD-B02F732F2EB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4ADFDF41-66CB-D9DB-24DF-EE4D47217A5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4DD6CF63-3FC6-45E6-695B-910C11E85BE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22F681B-0165-4842-84B4-1323CB943BA5}" type="slidenum">
              <a:rPr kumimoji="1" lang="ja-JP" altLang="en-US" smtClean="0"/>
              <a:t>80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63653888"/>
      </p:ext>
    </p:extLst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390C3B-C409-56B4-2C06-287355F24D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59E8E915-BDC6-8ED9-7AE0-4A15DE88108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6E907261-5DF2-BCB2-359A-825F9F1BA46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50C584DD-A634-BD7A-E86D-BF3F7CE96B6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22F681B-0165-4842-84B4-1323CB943BA5}" type="slidenum">
              <a:rPr kumimoji="1" lang="ja-JP" altLang="en-US" smtClean="0"/>
              <a:t>81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70419019"/>
      </p:ext>
    </p:extLst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4825BF-EE82-79EC-AD6B-F5C095E486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F61935C0-8791-703D-7D04-ECA87DD44C3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2A2E809E-1E38-6193-B66C-DC5DD59CC9B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5CAD7561-A609-DD9A-B27A-7A3126DDFBA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22F681B-0165-4842-84B4-1323CB943BA5}" type="slidenum">
              <a:rPr kumimoji="1" lang="ja-JP" altLang="en-US" smtClean="0"/>
              <a:t>82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5099761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F95C28-803F-22AA-CE8C-A627BCB163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7F75171F-838F-CC5D-75C7-C95135F6129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21AC6CE5-CBEB-666F-2305-3B6618A6E66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B1DA12BF-19BD-4A3E-848E-56522929C31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22F681B-0165-4842-84B4-1323CB943BA5}" type="slidenum">
              <a:rPr kumimoji="1" lang="ja-JP" altLang="en-US" smtClean="0"/>
              <a:t>27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94755766"/>
      </p:ext>
    </p:extLst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2AD3FD-8A27-A76E-499A-972B880E88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5FE0A60C-6ABC-0A36-85D0-36CFC97713E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03A8262B-A476-BE90-CF64-89FC345B44B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646B47F1-67F2-7E89-B86A-352EBF4B083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22F681B-0165-4842-84B4-1323CB943BA5}" type="slidenum">
              <a:rPr kumimoji="1" lang="ja-JP" altLang="en-US" smtClean="0"/>
              <a:t>83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86817462"/>
      </p:ext>
    </p:extLst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8262BE-47DB-1288-CE0B-21CBE636E3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CA1DF221-2EFD-172B-EF81-2495B11848C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3C428E72-CD3C-4A39-6663-2D66A61C993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101AA709-A58F-FC9D-680B-5AFCEA88766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22F681B-0165-4842-84B4-1323CB943BA5}" type="slidenum">
              <a:rPr kumimoji="1" lang="ja-JP" altLang="en-US" smtClean="0"/>
              <a:t>84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28684083"/>
      </p:ext>
    </p:extLst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B22CB0-158E-E348-B01E-1CB1FF95DF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5BF1A1DD-228C-2D39-8306-CEEA2D6653D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3B22A2CC-87B8-58CD-892C-E1649D942EF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AF7AFE47-47A5-4AA2-F2BC-3B940B9D52B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22F681B-0165-4842-84B4-1323CB943BA5}" type="slidenum">
              <a:rPr kumimoji="1" lang="ja-JP" altLang="en-US" smtClean="0"/>
              <a:t>85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68730876"/>
      </p:ext>
    </p:extLst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8746D9-E6AD-8012-80F3-2DCE7C681A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354675D3-25FE-FC1F-F2E1-90FAEF1801F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166C76A8-636A-ACC9-D9D9-265B58D0D0F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71DB162E-3EF2-08B2-4249-7E96A16ACB8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22F681B-0165-4842-84B4-1323CB943BA5}" type="slidenum">
              <a:rPr kumimoji="1" lang="ja-JP" altLang="en-US" smtClean="0"/>
              <a:t>86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80321991"/>
      </p:ext>
    </p:extLst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52599E-C655-7591-630B-62C1404282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20846023-AEF3-DF3B-5781-F24CC530F03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9B70D581-35DD-6C98-EB80-B3584620B40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3C5EE39B-A805-EDE7-BA10-2832A4E0737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22F681B-0165-4842-84B4-1323CB943BA5}" type="slidenum">
              <a:rPr kumimoji="1" lang="ja-JP" altLang="en-US" smtClean="0"/>
              <a:t>87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7905543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F0A010-0ECB-3E3A-395C-44D50C1494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6AE19511-6971-D9AB-4C1C-A030449BCBB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A6076022-9ADC-EE5B-33FD-F5CC69D6A24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C856687E-A8E4-411C-F5C1-AD3999E2247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22F681B-0165-4842-84B4-1323CB943BA5}" type="slidenum">
              <a:rPr kumimoji="1" lang="ja-JP" altLang="en-US" smtClean="0"/>
              <a:t>30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695153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0F1B42-BF32-953D-A1BE-03F13F7035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CD7D32D9-DDC8-6E88-56D3-55D85AE14E2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2239D84F-7D02-81A5-7FC3-F490438A85D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BA5F974D-8A8E-9625-942F-C77428FF1A4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22F681B-0165-4842-84B4-1323CB943BA5}" type="slidenum">
              <a:rPr kumimoji="1" lang="ja-JP" altLang="en-US" smtClean="0"/>
              <a:t>31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3796041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B79069-18DF-BEEB-314C-3838B67FF3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BD448171-F667-DFC8-6878-9E263C4C368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2552F47F-0DAC-56CA-D041-DB254A1147D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4856C391-66A7-2C32-4E08-814BDA3927B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22F681B-0165-4842-84B4-1323CB943BA5}" type="slidenum">
              <a:rPr kumimoji="1" lang="ja-JP" altLang="en-US" smtClean="0"/>
              <a:t>32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287513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1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93414" y="2250738"/>
            <a:ext cx="6764689" cy="2356525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>
              <a:lnSpc>
                <a:spcPct val="100000"/>
              </a:lnSpc>
              <a:defRPr sz="4800" b="0">
                <a:solidFill>
                  <a:srgbClr val="3B475E"/>
                </a:solidFill>
                <a:latin typeface="Sarabun" panose="00000500000000000000" pitchFamily="2" charset="-34"/>
              </a:defRPr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0" hasCustomPrompt="1"/>
          </p:nvPr>
        </p:nvSpPr>
        <p:spPr>
          <a:xfrm>
            <a:off x="593415" y="4988827"/>
            <a:ext cx="6764688" cy="1365479"/>
          </a:xfrm>
        </p:spPr>
        <p:txBody>
          <a:bodyPr anchor="t" anchorCtr="0">
            <a:noAutofit/>
          </a:bodyPr>
          <a:lstStyle>
            <a:lvl1pPr marL="0" indent="0" algn="l">
              <a:lnSpc>
                <a:spcPct val="100000"/>
              </a:lnSpc>
              <a:buNone/>
              <a:defRPr sz="3200" i="1" baseline="0">
                <a:solidFill>
                  <a:srgbClr val="3B475E"/>
                </a:solidFill>
                <a:latin typeface="Sarabun" panose="00000500000000000000" pitchFamily="2" charset="-34"/>
              </a:defRPr>
            </a:lvl1pPr>
          </a:lstStyle>
          <a:p>
            <a:pPr lvl="0"/>
            <a:r>
              <a:rPr lang="en-US" dirty="0"/>
              <a:t>Presenter</a:t>
            </a:r>
          </a:p>
        </p:txBody>
      </p:sp>
      <p:sp useBgFill="1">
        <p:nvSpPr>
          <p:cNvPr id="3" name="Rounded Rectangle 2"/>
          <p:cNvSpPr/>
          <p:nvPr/>
        </p:nvSpPr>
        <p:spPr>
          <a:xfrm>
            <a:off x="11489223" y="68627"/>
            <a:ext cx="540060" cy="360040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400" dirty="0">
              <a:latin typeface="Sarabun" panose="00000500000000000000" pitchFamily="2" charset="-34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277D23D1-AF63-47CC-9FB3-B0A40D0C69CF}"/>
              </a:ext>
            </a:extLst>
          </p:cNvPr>
          <p:cNvSpPr txBox="1"/>
          <p:nvPr/>
        </p:nvSpPr>
        <p:spPr>
          <a:xfrm>
            <a:off x="593414" y="1502698"/>
            <a:ext cx="6764689" cy="4205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2133" kern="700" spc="-27" baseline="0" dirty="0">
                <a:solidFill>
                  <a:srgbClr val="3B475E"/>
                </a:solidFill>
                <a:latin typeface="Sarabun" panose="00000500000000000000" pitchFamily="2" charset="-34"/>
              </a:rPr>
              <a:t>Dyalog North America </a:t>
            </a:r>
            <a:r>
              <a:rPr lang="en-GB" sz="2133" kern="700" spc="-27" baseline="0">
                <a:solidFill>
                  <a:srgbClr val="3B475E"/>
                </a:solidFill>
                <a:latin typeface="Sarabun" panose="00000500000000000000" pitchFamily="2" charset="-34"/>
              </a:rPr>
              <a:t>– 29-30 September 2025</a:t>
            </a:r>
            <a:endParaRPr lang="en-GB" sz="2133" kern="700" spc="-27" baseline="0" dirty="0">
              <a:solidFill>
                <a:srgbClr val="3B475E"/>
              </a:solidFill>
              <a:latin typeface="Sarabun" panose="00000500000000000000" pitchFamily="2" charset="-34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1A7F93E-0AC9-4994-C087-EC47479093D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23189" y="933749"/>
            <a:ext cx="1885640" cy="448652"/>
          </a:xfrm>
          <a:prstGeom prst="rect">
            <a:avLst/>
          </a:prstGeom>
        </p:spPr>
      </p:pic>
      <p:sp>
        <p:nvSpPr>
          <p:cNvPr id="10" name="Media Placeholder 3">
            <a:extLst>
              <a:ext uri="{FF2B5EF4-FFF2-40B4-BE49-F238E27FC236}">
                <a16:creationId xmlns:a16="http://schemas.microsoft.com/office/drawing/2014/main" id="{A8C42A55-8D9A-E8BD-8457-92C7015F8BD3}"/>
              </a:ext>
            </a:extLst>
          </p:cNvPr>
          <p:cNvSpPr>
            <a:spLocks noGrp="1"/>
          </p:cNvSpPr>
          <p:nvPr>
            <p:ph type="media" sz="quarter" idx="11" hasCustomPrompt="1"/>
          </p:nvPr>
        </p:nvSpPr>
        <p:spPr>
          <a:xfrm>
            <a:off x="10041600" y="0"/>
            <a:ext cx="2150400" cy="1382400"/>
          </a:xfrm>
        </p:spPr>
        <p:txBody>
          <a:bodyPr/>
          <a:lstStyle>
            <a:lvl1pPr marL="0" indent="0" algn="ctr">
              <a:buNone/>
              <a:defRPr sz="1600"/>
            </a:lvl1pPr>
          </a:lstStyle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Clr>
                <a:srgbClr val="FF6600"/>
              </a:buClr>
              <a:buSzPct val="75000"/>
              <a:buFont typeface="Wingdings 2" panose="05020102010507070707" pitchFamily="18" charset="2"/>
              <a:buNone/>
              <a:tabLst/>
              <a:defRPr/>
            </a:pPr>
            <a:r>
              <a:rPr lang="en-GB" dirty="0" err="1"/>
              <a:t>PICinPIC</a:t>
            </a:r>
            <a:r>
              <a:rPr lang="en-GB" dirty="0"/>
              <a:t> WILL SHOW HERE, CONTENT COULD BE OBSCURED.  (invisible box)</a:t>
            </a:r>
          </a:p>
        </p:txBody>
      </p:sp>
    </p:spTree>
    <p:extLst>
      <p:ext uri="{BB962C8B-B14F-4D97-AF65-F5344CB8AC3E}">
        <p14:creationId xmlns:p14="http://schemas.microsoft.com/office/powerpoint/2010/main" val="13915073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/>
          <p:cNvSpPr>
            <a:spLocks noGrp="1"/>
          </p:cNvSpPr>
          <p:nvPr>
            <p:ph idx="10" hasCustomPrompt="1"/>
          </p:nvPr>
        </p:nvSpPr>
        <p:spPr>
          <a:xfrm>
            <a:off x="8965234" y="1686567"/>
            <a:ext cx="2837300" cy="4322719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2400"/>
            </a:lvl1pPr>
            <a:lvl2pPr marL="956709" indent="-474121">
              <a:buSzPct val="60000"/>
              <a:buFont typeface="Courier New" panose="02070309020205020404" pitchFamily="49" charset="0"/>
              <a:buChar char="o"/>
              <a:defRPr/>
            </a:lvl2pPr>
            <a:lvl3pPr marL="1439297" indent="-482588">
              <a:buFont typeface="Wingdings" panose="05000000000000000000" pitchFamily="2" charset="2"/>
              <a:buChar char="§"/>
              <a:defRPr/>
            </a:lvl3pPr>
            <a:lvl4pPr marL="1911303" indent="-472006">
              <a:buFont typeface="Calibri" panose="020F0502020204030204" pitchFamily="34" charset="0"/>
              <a:buChar char="–"/>
              <a:defRPr/>
            </a:lvl4pPr>
          </a:lstStyle>
          <a:p>
            <a:r>
              <a:rPr lang="da-DK" dirty="0"/>
              <a:t>Space here </a:t>
            </a:r>
            <a:br>
              <a:rPr lang="da-DK" dirty="0"/>
            </a:br>
            <a:r>
              <a:rPr lang="da-DK" dirty="0"/>
              <a:t>for code </a:t>
            </a:r>
            <a:r>
              <a:rPr lang="da-DK" dirty="0">
                <a:latin typeface="APL385 Unicode" panose="020B0709000202000203" pitchFamily="49" charset="0"/>
              </a:rPr>
              <a:t>{⍺×⍵}</a:t>
            </a:r>
            <a:br>
              <a:rPr lang="da-DK" dirty="0"/>
            </a:br>
            <a:r>
              <a:rPr lang="da-DK" dirty="0"/>
              <a:t>pictures</a:t>
            </a:r>
            <a:br>
              <a:rPr lang="da-DK" dirty="0"/>
            </a:br>
            <a:r>
              <a:rPr lang="da-DK" dirty="0"/>
              <a:t>etc.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56DBA27B-8304-4CFA-81F2-07D6954C9B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1370" y="1686567"/>
            <a:ext cx="8123351" cy="4322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spcBef>
                <a:spcPts val="0"/>
              </a:spcBef>
              <a:buClr>
                <a:srgbClr val="FF6600"/>
              </a:buClr>
              <a:defRPr/>
            </a:lvl1pPr>
            <a:lvl2pPr>
              <a:spcBef>
                <a:spcPts val="0"/>
              </a:spcBef>
              <a:buClr>
                <a:srgbClr val="FF6600"/>
              </a:buClr>
              <a:defRPr/>
            </a:lvl2pPr>
            <a:lvl3pPr>
              <a:spcBef>
                <a:spcPts val="0"/>
              </a:spcBef>
              <a:buClr>
                <a:srgbClr val="FF6600"/>
              </a:buClr>
              <a:defRPr/>
            </a:lvl3pPr>
            <a:lvl4pPr>
              <a:spcBef>
                <a:spcPts val="0"/>
              </a:spcBef>
              <a:buClr>
                <a:srgbClr val="FFA336"/>
              </a:buClr>
              <a:defRPr/>
            </a:lvl4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228F4D49-482B-40A2-86AF-43C7452AA6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371" y="356877"/>
            <a:ext cx="9392908" cy="914047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ja-JP" altLang="en-US"/>
              <a:t>マスター タイトルの書式設定</a:t>
            </a:r>
            <a:endParaRPr lang="en-GB" dirty="0"/>
          </a:p>
        </p:txBody>
      </p:sp>
      <p:sp>
        <p:nvSpPr>
          <p:cNvPr id="4" name="Media Placeholder 3">
            <a:extLst>
              <a:ext uri="{FF2B5EF4-FFF2-40B4-BE49-F238E27FC236}">
                <a16:creationId xmlns:a16="http://schemas.microsoft.com/office/drawing/2014/main" id="{854F5EF3-F1DB-2A73-B2A5-9024026CD504}"/>
              </a:ext>
            </a:extLst>
          </p:cNvPr>
          <p:cNvSpPr>
            <a:spLocks noGrp="1"/>
          </p:cNvSpPr>
          <p:nvPr>
            <p:ph type="media" sz="quarter" idx="11" hasCustomPrompt="1"/>
          </p:nvPr>
        </p:nvSpPr>
        <p:spPr>
          <a:xfrm>
            <a:off x="10041600" y="0"/>
            <a:ext cx="2150400" cy="1382400"/>
          </a:xfrm>
        </p:spPr>
        <p:txBody>
          <a:bodyPr/>
          <a:lstStyle>
            <a:lvl1pPr marL="0" indent="0" algn="ctr">
              <a:buNone/>
              <a:defRPr sz="1600"/>
            </a:lvl1pPr>
          </a:lstStyle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Clr>
                <a:srgbClr val="FF6600"/>
              </a:buClr>
              <a:buSzPct val="75000"/>
              <a:buFont typeface="Wingdings 2" panose="05020102010507070707" pitchFamily="18" charset="2"/>
              <a:buNone/>
              <a:tabLst/>
              <a:defRPr/>
            </a:pPr>
            <a:r>
              <a:rPr lang="en-GB" dirty="0" err="1"/>
              <a:t>PICinPIC</a:t>
            </a:r>
            <a:r>
              <a:rPr lang="en-GB" dirty="0"/>
              <a:t> WILL SHOW HERE, CONTENT COULD BE OBSCURED.  (invisible box)</a:t>
            </a:r>
          </a:p>
        </p:txBody>
      </p:sp>
    </p:spTree>
    <p:extLst>
      <p:ext uri="{BB962C8B-B14F-4D97-AF65-F5344CB8AC3E}">
        <p14:creationId xmlns:p14="http://schemas.microsoft.com/office/powerpoint/2010/main" val="34491530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le and Wid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56DBA27B-8304-4CFA-81F2-07D6954C9B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1369" y="1686567"/>
            <a:ext cx="11370168" cy="4322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spcBef>
                <a:spcPts val="0"/>
              </a:spcBef>
              <a:buClr>
                <a:srgbClr val="FF6600"/>
              </a:buClr>
              <a:defRPr/>
            </a:lvl1pPr>
            <a:lvl2pPr>
              <a:spcBef>
                <a:spcPts val="0"/>
              </a:spcBef>
              <a:buClr>
                <a:srgbClr val="FF6600"/>
              </a:buClr>
              <a:defRPr/>
            </a:lvl2pPr>
            <a:lvl3pPr>
              <a:spcBef>
                <a:spcPts val="0"/>
              </a:spcBef>
              <a:buClr>
                <a:srgbClr val="FF6600"/>
              </a:buClr>
              <a:defRPr/>
            </a:lvl3pPr>
            <a:lvl4pPr>
              <a:spcBef>
                <a:spcPts val="0"/>
              </a:spcBef>
              <a:buClr>
                <a:srgbClr val="FFA336"/>
              </a:buClr>
              <a:defRPr/>
            </a:lvl4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228F4D49-482B-40A2-86AF-43C7452AA6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371" y="356877"/>
            <a:ext cx="9392908" cy="914047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ja-JP" altLang="en-US"/>
              <a:t>マスター タイトルの書式設定</a:t>
            </a:r>
            <a:endParaRPr lang="en-GB" dirty="0"/>
          </a:p>
        </p:txBody>
      </p:sp>
      <p:sp>
        <p:nvSpPr>
          <p:cNvPr id="4" name="Media Placeholder 3">
            <a:extLst>
              <a:ext uri="{FF2B5EF4-FFF2-40B4-BE49-F238E27FC236}">
                <a16:creationId xmlns:a16="http://schemas.microsoft.com/office/drawing/2014/main" id="{854F5EF3-F1DB-2A73-B2A5-9024026CD504}"/>
              </a:ext>
            </a:extLst>
          </p:cNvPr>
          <p:cNvSpPr>
            <a:spLocks noGrp="1"/>
          </p:cNvSpPr>
          <p:nvPr>
            <p:ph type="media" sz="quarter" idx="11" hasCustomPrompt="1"/>
          </p:nvPr>
        </p:nvSpPr>
        <p:spPr>
          <a:xfrm>
            <a:off x="10041600" y="0"/>
            <a:ext cx="2150400" cy="1382400"/>
          </a:xfrm>
        </p:spPr>
        <p:txBody>
          <a:bodyPr/>
          <a:lstStyle>
            <a:lvl1pPr marL="0" indent="0" algn="ctr">
              <a:buNone/>
              <a:defRPr sz="1600"/>
            </a:lvl1pPr>
          </a:lstStyle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Clr>
                <a:srgbClr val="FF6600"/>
              </a:buClr>
              <a:buSzPct val="75000"/>
              <a:buFont typeface="Wingdings 2" panose="05020102010507070707" pitchFamily="18" charset="2"/>
              <a:buNone/>
              <a:tabLst/>
              <a:defRPr/>
            </a:pPr>
            <a:r>
              <a:rPr lang="en-GB" dirty="0" err="1"/>
              <a:t>PICinPIC</a:t>
            </a:r>
            <a:r>
              <a:rPr lang="en-GB" dirty="0"/>
              <a:t> WILL SHOW HERE, CONTENT COULD BE OBSCURED.  (invisible box)</a:t>
            </a:r>
          </a:p>
        </p:txBody>
      </p:sp>
    </p:spTree>
    <p:extLst>
      <p:ext uri="{BB962C8B-B14F-4D97-AF65-F5344CB8AC3E}">
        <p14:creationId xmlns:p14="http://schemas.microsoft.com/office/powerpoint/2010/main" val="20241700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ente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56DBA27B-8304-4CFA-81F2-07D6954C9B4F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31369" y="356877"/>
            <a:ext cx="11370168" cy="565241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ctr">
              <a:spcBef>
                <a:spcPts val="0"/>
              </a:spcBef>
              <a:buClr>
                <a:srgbClr val="FF6600"/>
              </a:buClr>
              <a:buNone/>
              <a:defRPr sz="6000"/>
            </a:lvl1pPr>
            <a:lvl2pPr marL="609585" indent="0" algn="ctr">
              <a:spcBef>
                <a:spcPts val="0"/>
              </a:spcBef>
              <a:buClr>
                <a:srgbClr val="FF6600"/>
              </a:buClr>
              <a:buNone/>
              <a:defRPr/>
            </a:lvl2pPr>
            <a:lvl3pPr marL="1219169" indent="0" algn="ctr">
              <a:spcBef>
                <a:spcPts val="0"/>
              </a:spcBef>
              <a:buClr>
                <a:srgbClr val="FF6600"/>
              </a:buClr>
              <a:buNone/>
              <a:defRPr/>
            </a:lvl3pPr>
            <a:lvl4pPr>
              <a:spcBef>
                <a:spcPts val="0"/>
              </a:spcBef>
              <a:buClr>
                <a:srgbClr val="FFA336"/>
              </a:buClr>
              <a:defRPr/>
            </a:lvl4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Media Placeholder 3">
            <a:extLst>
              <a:ext uri="{FF2B5EF4-FFF2-40B4-BE49-F238E27FC236}">
                <a16:creationId xmlns:a16="http://schemas.microsoft.com/office/drawing/2014/main" id="{854F5EF3-F1DB-2A73-B2A5-9024026CD504}"/>
              </a:ext>
            </a:extLst>
          </p:cNvPr>
          <p:cNvSpPr>
            <a:spLocks noGrp="1"/>
          </p:cNvSpPr>
          <p:nvPr>
            <p:ph type="media" sz="quarter" idx="11" hasCustomPrompt="1"/>
          </p:nvPr>
        </p:nvSpPr>
        <p:spPr>
          <a:xfrm>
            <a:off x="10041600" y="0"/>
            <a:ext cx="2150400" cy="1382400"/>
          </a:xfrm>
        </p:spPr>
        <p:txBody>
          <a:bodyPr/>
          <a:lstStyle>
            <a:lvl1pPr marL="0" indent="0" algn="ctr">
              <a:buNone/>
              <a:defRPr sz="1600"/>
            </a:lvl1pPr>
          </a:lstStyle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Clr>
                <a:srgbClr val="FF6600"/>
              </a:buClr>
              <a:buSzPct val="75000"/>
              <a:buFont typeface="Wingdings 2" panose="05020102010507070707" pitchFamily="18" charset="2"/>
              <a:buNone/>
              <a:tabLst/>
              <a:defRPr/>
            </a:pPr>
            <a:r>
              <a:rPr lang="en-GB" err="1"/>
              <a:t>PICinPIC</a:t>
            </a:r>
            <a:r>
              <a:rPr lang="en-GB"/>
              <a:t> WILL SHOW HERE, CONTENT COULD BE OBSCURED.  (invisible box)</a:t>
            </a:r>
          </a:p>
        </p:txBody>
      </p:sp>
    </p:spTree>
    <p:extLst>
      <p:ext uri="{BB962C8B-B14F-4D97-AF65-F5344CB8AC3E}">
        <p14:creationId xmlns:p14="http://schemas.microsoft.com/office/powerpoint/2010/main" val="4724739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BE1C07FA-679D-46C0-86F7-8D17779A01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1369" y="1686567"/>
            <a:ext cx="5472000" cy="4322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spcBef>
                <a:spcPts val="0"/>
              </a:spcBef>
              <a:buClr>
                <a:srgbClr val="FF6600"/>
              </a:buClr>
              <a:defRPr>
                <a:latin typeface="Sarabun" panose="00000500000000000000" pitchFamily="2" charset="-34"/>
              </a:defRPr>
            </a:lvl1pPr>
            <a:lvl2pPr>
              <a:spcBef>
                <a:spcPts val="0"/>
              </a:spcBef>
              <a:buClr>
                <a:srgbClr val="FF6600"/>
              </a:buClr>
              <a:defRPr>
                <a:latin typeface="Sarabun" panose="00000500000000000000" pitchFamily="2" charset="-34"/>
              </a:defRPr>
            </a:lvl2pPr>
            <a:lvl3pPr>
              <a:spcBef>
                <a:spcPts val="0"/>
              </a:spcBef>
              <a:buClr>
                <a:srgbClr val="FF6600"/>
              </a:buClr>
              <a:defRPr>
                <a:latin typeface="Sarabun" panose="00000500000000000000" pitchFamily="2" charset="-34"/>
              </a:defRPr>
            </a:lvl3pPr>
            <a:lvl4pPr>
              <a:spcBef>
                <a:spcPts val="0"/>
              </a:spcBef>
              <a:defRPr>
                <a:latin typeface="Sarabun" panose="00000500000000000000" pitchFamily="2" charset="-34"/>
              </a:defRPr>
            </a:lvl4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64BF5B9E-EBC4-409F-984B-6D47D81EDF48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6329681" y="1686567"/>
            <a:ext cx="5472855" cy="4322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spcBef>
                <a:spcPts val="0"/>
              </a:spcBef>
              <a:buClr>
                <a:srgbClr val="FF6600"/>
              </a:buClr>
              <a:defRPr>
                <a:latin typeface="Sarabun" panose="00000500000000000000" pitchFamily="2" charset="-34"/>
              </a:defRPr>
            </a:lvl1pPr>
            <a:lvl2pPr>
              <a:spcBef>
                <a:spcPts val="0"/>
              </a:spcBef>
              <a:buClr>
                <a:srgbClr val="FF6600"/>
              </a:buClr>
              <a:defRPr>
                <a:latin typeface="Sarabun" panose="00000500000000000000" pitchFamily="2" charset="-34"/>
              </a:defRPr>
            </a:lvl2pPr>
            <a:lvl3pPr>
              <a:spcBef>
                <a:spcPts val="0"/>
              </a:spcBef>
              <a:buClr>
                <a:srgbClr val="FF6600"/>
              </a:buClr>
              <a:defRPr>
                <a:latin typeface="Sarabun" panose="00000500000000000000" pitchFamily="2" charset="-34"/>
              </a:defRPr>
            </a:lvl3pPr>
            <a:lvl4pPr>
              <a:spcBef>
                <a:spcPts val="0"/>
              </a:spcBef>
              <a:defRPr>
                <a:latin typeface="Sarabun" panose="00000500000000000000" pitchFamily="2" charset="-34"/>
              </a:defRPr>
            </a:lvl4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1378A4D6-E4A6-4021-9A3E-CD1962CFEC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371" y="356877"/>
            <a:ext cx="9340703" cy="914047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ja-JP" altLang="en-US"/>
              <a:t>マスター タイトルの書式設定</a:t>
            </a:r>
            <a:endParaRPr lang="en-GB" dirty="0"/>
          </a:p>
        </p:txBody>
      </p:sp>
      <p:sp>
        <p:nvSpPr>
          <p:cNvPr id="2" name="Media Placeholder 3">
            <a:extLst>
              <a:ext uri="{FF2B5EF4-FFF2-40B4-BE49-F238E27FC236}">
                <a16:creationId xmlns:a16="http://schemas.microsoft.com/office/drawing/2014/main" id="{4369DE39-329B-749B-A7A3-A4E619570652}"/>
              </a:ext>
            </a:extLst>
          </p:cNvPr>
          <p:cNvSpPr>
            <a:spLocks noGrp="1"/>
          </p:cNvSpPr>
          <p:nvPr>
            <p:ph type="media" sz="quarter" idx="11" hasCustomPrompt="1"/>
          </p:nvPr>
        </p:nvSpPr>
        <p:spPr>
          <a:xfrm>
            <a:off x="10041600" y="0"/>
            <a:ext cx="2150400" cy="1382400"/>
          </a:xfrm>
        </p:spPr>
        <p:txBody>
          <a:bodyPr/>
          <a:lstStyle>
            <a:lvl1pPr marL="0" indent="0" algn="ctr">
              <a:buNone/>
              <a:defRPr sz="1600"/>
            </a:lvl1pPr>
          </a:lstStyle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Clr>
                <a:srgbClr val="FF6600"/>
              </a:buClr>
              <a:buSzPct val="75000"/>
              <a:buFont typeface="Wingdings 2" panose="05020102010507070707" pitchFamily="18" charset="2"/>
              <a:buNone/>
              <a:tabLst/>
              <a:defRPr/>
            </a:pPr>
            <a:r>
              <a:rPr lang="en-GB" dirty="0" err="1"/>
              <a:t>PICinPIC</a:t>
            </a:r>
            <a:r>
              <a:rPr lang="en-GB" dirty="0"/>
              <a:t> WILL SHOW HERE, CONTENT COULD BE OBSCURED.  (invisible box)</a:t>
            </a:r>
          </a:p>
        </p:txBody>
      </p:sp>
    </p:spTree>
    <p:extLst>
      <p:ext uri="{BB962C8B-B14F-4D97-AF65-F5344CB8AC3E}">
        <p14:creationId xmlns:p14="http://schemas.microsoft.com/office/powerpoint/2010/main" val="5185520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Placeholder 1">
            <a:extLst>
              <a:ext uri="{FF2B5EF4-FFF2-40B4-BE49-F238E27FC236}">
                <a16:creationId xmlns:a16="http://schemas.microsoft.com/office/drawing/2014/main" id="{4C4900D4-E042-4F52-A837-0B504DD6A4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371" y="356877"/>
            <a:ext cx="9340703" cy="914047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ja-JP" altLang="en-US"/>
              <a:t>マスター タイトルの書式設定</a:t>
            </a:r>
            <a:endParaRPr lang="en-GB" dirty="0"/>
          </a:p>
        </p:txBody>
      </p:sp>
      <p:sp>
        <p:nvSpPr>
          <p:cNvPr id="2" name="Media Placeholder 3">
            <a:extLst>
              <a:ext uri="{FF2B5EF4-FFF2-40B4-BE49-F238E27FC236}">
                <a16:creationId xmlns:a16="http://schemas.microsoft.com/office/drawing/2014/main" id="{1C93D6E0-C7DD-6C1D-3A8B-F53AA3C9E5EE}"/>
              </a:ext>
            </a:extLst>
          </p:cNvPr>
          <p:cNvSpPr>
            <a:spLocks noGrp="1"/>
          </p:cNvSpPr>
          <p:nvPr>
            <p:ph type="media" sz="quarter" idx="11" hasCustomPrompt="1"/>
          </p:nvPr>
        </p:nvSpPr>
        <p:spPr>
          <a:xfrm>
            <a:off x="10041600" y="0"/>
            <a:ext cx="2150400" cy="1382400"/>
          </a:xfrm>
        </p:spPr>
        <p:txBody>
          <a:bodyPr/>
          <a:lstStyle>
            <a:lvl1pPr marL="0" indent="0" algn="ctr">
              <a:buNone/>
              <a:defRPr sz="1600"/>
            </a:lvl1pPr>
          </a:lstStyle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Clr>
                <a:srgbClr val="FF6600"/>
              </a:buClr>
              <a:buSzPct val="75000"/>
              <a:buFont typeface="Wingdings 2" panose="05020102010507070707" pitchFamily="18" charset="2"/>
              <a:buNone/>
              <a:tabLst/>
              <a:defRPr/>
            </a:pPr>
            <a:r>
              <a:rPr lang="en-GB" dirty="0" err="1"/>
              <a:t>PICinPIC</a:t>
            </a:r>
            <a:r>
              <a:rPr lang="en-GB" dirty="0"/>
              <a:t> WILL SHOW HERE, CONTENT COULD BE OBSCURED.  (invisible box)</a:t>
            </a:r>
          </a:p>
        </p:txBody>
      </p:sp>
    </p:spTree>
    <p:extLst>
      <p:ext uri="{BB962C8B-B14F-4D97-AF65-F5344CB8AC3E}">
        <p14:creationId xmlns:p14="http://schemas.microsoft.com/office/powerpoint/2010/main" val="38878794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dia Placeholder 3">
            <a:extLst>
              <a:ext uri="{FF2B5EF4-FFF2-40B4-BE49-F238E27FC236}">
                <a16:creationId xmlns:a16="http://schemas.microsoft.com/office/drawing/2014/main" id="{22492172-4A07-CFD7-8D10-0463DBD22D00}"/>
              </a:ext>
            </a:extLst>
          </p:cNvPr>
          <p:cNvSpPr>
            <a:spLocks noGrp="1"/>
          </p:cNvSpPr>
          <p:nvPr>
            <p:ph type="media" sz="quarter" idx="11" hasCustomPrompt="1"/>
          </p:nvPr>
        </p:nvSpPr>
        <p:spPr>
          <a:xfrm>
            <a:off x="10041600" y="0"/>
            <a:ext cx="2150400" cy="1382400"/>
          </a:xfrm>
        </p:spPr>
        <p:txBody>
          <a:bodyPr/>
          <a:lstStyle>
            <a:lvl1pPr marL="0" indent="0" algn="ctr">
              <a:buNone/>
              <a:defRPr sz="1600"/>
            </a:lvl1pPr>
          </a:lstStyle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Clr>
                <a:srgbClr val="FF6600"/>
              </a:buClr>
              <a:buSzPct val="75000"/>
              <a:buFont typeface="Wingdings 2" panose="05020102010507070707" pitchFamily="18" charset="2"/>
              <a:buNone/>
              <a:tabLst/>
              <a:defRPr/>
            </a:pPr>
            <a:r>
              <a:rPr lang="en-GB" dirty="0" err="1"/>
              <a:t>PICinPIC</a:t>
            </a:r>
            <a:r>
              <a:rPr lang="en-GB" dirty="0"/>
              <a:t> WILL SHOW HERE, CONTENT COULD BE OBSCURED.  (invisible box)</a:t>
            </a:r>
          </a:p>
        </p:txBody>
      </p:sp>
    </p:spTree>
    <p:extLst>
      <p:ext uri="{BB962C8B-B14F-4D97-AF65-F5344CB8AC3E}">
        <p14:creationId xmlns:p14="http://schemas.microsoft.com/office/powerpoint/2010/main" val="9551296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371" y="356877"/>
            <a:ext cx="9340703" cy="914047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ja-JP" altLang="en-US"/>
              <a:t>マスター タイトルの書式設定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370" y="1686567"/>
            <a:ext cx="11371164" cy="4322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79B4391E-A2CA-4E7C-B5A9-A31CF000D3E5}"/>
              </a:ext>
            </a:extLst>
          </p:cNvPr>
          <p:cNvSpPr txBox="1">
            <a:spLocks/>
          </p:cNvSpPr>
          <p:nvPr/>
        </p:nvSpPr>
        <p:spPr>
          <a:xfrm>
            <a:off x="947802" y="6327139"/>
            <a:ext cx="9422187" cy="53086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l" defTabSz="914400" rtl="0" eaLnBrk="1" latinLnBrk="0" hangingPunct="1">
              <a:lnSpc>
                <a:spcPct val="80000"/>
              </a:lnSpc>
              <a:spcBef>
                <a:spcPts val="400"/>
              </a:spcBef>
              <a:buClr>
                <a:srgbClr val="FF9421"/>
              </a:buClr>
              <a:buFont typeface="Arial" panose="020B0604020202020204" pitchFamily="34" charset="0"/>
              <a:buNone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17550" indent="-355600" algn="l" defTabSz="914400" rtl="0" eaLnBrk="1" latinLnBrk="0" hangingPunct="1">
              <a:lnSpc>
                <a:spcPct val="80000"/>
              </a:lnSpc>
              <a:spcBef>
                <a:spcPts val="400"/>
              </a:spcBef>
              <a:buClr>
                <a:srgbClr val="FF9421"/>
              </a:buClr>
              <a:buSzPct val="60000"/>
              <a:buFont typeface="Courier New" panose="02070309020205020404" pitchFamily="49" charset="0"/>
              <a:buChar char="o"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1079500" indent="-361950" algn="l" defTabSz="914400" rtl="0" eaLnBrk="1" latinLnBrk="0" hangingPunct="1">
              <a:lnSpc>
                <a:spcPct val="80000"/>
              </a:lnSpc>
              <a:spcBef>
                <a:spcPts val="400"/>
              </a:spcBef>
              <a:buClr>
                <a:srgbClr val="FF9421"/>
              </a:buClr>
              <a:buSzPct val="75000"/>
              <a:buFont typeface="Wingdings" panose="05000000000000000000" pitchFamily="2" charset="2"/>
              <a:buChar char="§"/>
              <a:defRPr sz="2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433513" indent="-354013" algn="l" defTabSz="914400" rtl="0" eaLnBrk="1" latinLnBrk="0" hangingPunct="1">
              <a:lnSpc>
                <a:spcPct val="80000"/>
              </a:lnSpc>
              <a:spcBef>
                <a:spcPts val="400"/>
              </a:spcBef>
              <a:buClr>
                <a:srgbClr val="FF9421"/>
              </a:buClr>
              <a:buFont typeface="Calibri" panose="020F0502020204030204" pitchFamily="34" charset="0"/>
              <a:buChar char="–"/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0">
              <a:spcBef>
                <a:spcPts val="0"/>
              </a:spcBef>
            </a:pPr>
            <a:r>
              <a:rPr lang="en-US" sz="2133" dirty="0">
                <a:solidFill>
                  <a:srgbClr val="282828"/>
                </a:solidFill>
                <a:latin typeface="Sarabun" panose="00000500000000000000" pitchFamily="2" charset="-34"/>
              </a:rPr>
              <a:t>Static Analysis of APL for Tooling and Compliance</a:t>
            </a:r>
          </a:p>
        </p:txBody>
      </p:sp>
      <p:sp>
        <p:nvSpPr>
          <p:cNvPr id="49" name="Date Placeholder 3"/>
          <p:cNvSpPr txBox="1">
            <a:spLocks/>
          </p:cNvSpPr>
          <p:nvPr/>
        </p:nvSpPr>
        <p:spPr>
          <a:xfrm>
            <a:off x="60960" y="6325200"/>
            <a:ext cx="886843" cy="532800"/>
          </a:xfrm>
          <a:prstGeom prst="rect">
            <a:avLst/>
          </a:prstGeom>
        </p:spPr>
        <p:txBody>
          <a:bodyPr vert="horz" lIns="121920" tIns="60960" rIns="121920" bIns="60960" rtlCol="0" anchor="ctr"/>
          <a:lstStyle>
            <a:defPPr>
              <a:defRPr lang="en-US"/>
            </a:defPPr>
            <a:lvl1pPr marL="0" algn="l" defTabSz="914400" rtl="0" eaLnBrk="1" latinLnBrk="0" hangingPunct="1">
              <a:defRPr sz="2000" b="0" kern="1200">
                <a:solidFill>
                  <a:schemeClr val="bg1"/>
                </a:solidFill>
                <a:latin typeface="Klavika Medium" panose="02000603000000000000" pitchFamily="2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fld id="{02EDF88B-1B61-4481-9BD6-D2E23BF0DCD8}" type="slidenum">
              <a:rPr lang="en-GB" sz="2133" smtClean="0">
                <a:solidFill>
                  <a:srgbClr val="FF6600"/>
                </a:solidFill>
                <a:latin typeface="Sarabun" panose="00000500000000000000" pitchFamily="2" charset="-34"/>
              </a:rPr>
              <a:pPr algn="l"/>
              <a:t>‹#›</a:t>
            </a:fld>
            <a:endParaRPr lang="en-GB" sz="2133" dirty="0">
              <a:solidFill>
                <a:srgbClr val="FF6600"/>
              </a:solidFill>
              <a:latin typeface="Sarabun" panose="00000500000000000000" pitchFamily="2" charset="-34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4920957-0551-8F72-773E-84D867F26A52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0400"/>
          <a:stretch/>
        </p:blipFill>
        <p:spPr>
          <a:xfrm>
            <a:off x="0" y="6796623"/>
            <a:ext cx="12192000" cy="60959"/>
          </a:xfrm>
          <a:prstGeom prst="rect">
            <a:avLst/>
          </a:prstGeom>
        </p:spPr>
      </p:pic>
      <p:pic>
        <p:nvPicPr>
          <p:cNvPr id="8" name="Picture 7" descr="A black and orange triangle&#10;&#10;Description automatically generated">
            <a:extLst>
              <a:ext uri="{FF2B5EF4-FFF2-40B4-BE49-F238E27FC236}">
                <a16:creationId xmlns:a16="http://schemas.microsoft.com/office/drawing/2014/main" id="{4CDAE969-C022-BFB1-C600-8B5FF187EA28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5206" y="6348085"/>
            <a:ext cx="1252644" cy="2980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79894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7" r:id="rId4"/>
    <p:sldLayoutId id="2147483664" r:id="rId5"/>
    <p:sldLayoutId id="2147483665" r:id="rId6"/>
    <p:sldLayoutId id="2147483666" r:id="rId7"/>
  </p:sldLayoutIdLst>
  <p:txStyles>
    <p:titleStyle>
      <a:lvl1pPr algn="l" defTabSz="1219170" rtl="0" eaLnBrk="1" latinLnBrk="0" hangingPunct="1">
        <a:spcBef>
          <a:spcPct val="0"/>
        </a:spcBef>
        <a:buNone/>
        <a:defRPr kumimoji="1" sz="4800" b="0" kern="1200">
          <a:solidFill>
            <a:srgbClr val="3B475E"/>
          </a:solidFill>
          <a:latin typeface="Sarabun" panose="00000500000000000000" pitchFamily="2" charset="-34"/>
          <a:ea typeface="+mj-ea"/>
          <a:cs typeface="Calibri" panose="020F0502020204030204" pitchFamily="34" charset="0"/>
        </a:defRPr>
      </a:lvl1pPr>
    </p:titleStyle>
    <p:bodyStyle>
      <a:lvl1pPr marL="611702" indent="-611702" algn="l" defTabSz="1219170" rtl="0" eaLnBrk="1" latinLnBrk="0" hangingPunct="1">
        <a:lnSpc>
          <a:spcPct val="100000"/>
        </a:lnSpc>
        <a:spcBef>
          <a:spcPts val="0"/>
        </a:spcBef>
        <a:spcAft>
          <a:spcPts val="1600"/>
        </a:spcAft>
        <a:buClr>
          <a:srgbClr val="FF6600"/>
        </a:buClr>
        <a:buSzPct val="75000"/>
        <a:buFont typeface="Wingdings 2" panose="05020102010507070707" pitchFamily="18" charset="2"/>
        <a:buChar char=""/>
        <a:defRPr kumimoji="1" sz="3200" kern="1200">
          <a:solidFill>
            <a:srgbClr val="3B475E"/>
          </a:solidFill>
          <a:latin typeface="Sarabun" panose="00000500000000000000" pitchFamily="2" charset="-34"/>
          <a:ea typeface="+mn-ea"/>
          <a:cs typeface="+mn-cs"/>
        </a:defRPr>
      </a:lvl1pPr>
      <a:lvl2pPr marL="1145089" indent="-535504" algn="l" defTabSz="1219170" rtl="0" eaLnBrk="1" latinLnBrk="0" hangingPunct="1">
        <a:lnSpc>
          <a:spcPct val="100000"/>
        </a:lnSpc>
        <a:spcBef>
          <a:spcPts val="0"/>
        </a:spcBef>
        <a:spcAft>
          <a:spcPts val="1600"/>
        </a:spcAft>
        <a:buClr>
          <a:srgbClr val="FF6600"/>
        </a:buClr>
        <a:buSzPct val="75000"/>
        <a:buFont typeface="Wingdings 2" panose="05020102010507070707" pitchFamily="18" charset="2"/>
        <a:buChar char=""/>
        <a:defRPr kumimoji="1" lang="en-US" sz="2667" kern="1200" dirty="0" smtClean="0">
          <a:solidFill>
            <a:srgbClr val="3B475E"/>
          </a:solidFill>
          <a:latin typeface="Sarabun" panose="00000500000000000000" pitchFamily="2" charset="-34"/>
          <a:ea typeface="+mn-ea"/>
          <a:cs typeface="+mn-cs"/>
        </a:defRPr>
      </a:lvl2pPr>
      <a:lvl3pPr marL="1676358" indent="-457189" algn="l" defTabSz="1219170" rtl="0" eaLnBrk="1" latinLnBrk="0" hangingPunct="1">
        <a:lnSpc>
          <a:spcPct val="100000"/>
        </a:lnSpc>
        <a:spcBef>
          <a:spcPts val="0"/>
        </a:spcBef>
        <a:spcAft>
          <a:spcPts val="1600"/>
        </a:spcAft>
        <a:buClr>
          <a:srgbClr val="FF6600"/>
        </a:buClr>
        <a:buSzPct val="75000"/>
        <a:buFont typeface="Wingdings 2" panose="05020102010507070707" pitchFamily="18" charset="2"/>
        <a:buChar char=""/>
        <a:defRPr kumimoji="1" sz="2400" kern="1200">
          <a:solidFill>
            <a:srgbClr val="3B475E"/>
          </a:solidFill>
          <a:latin typeface="Sarabun" panose="00000500000000000000" pitchFamily="2" charset="-34"/>
          <a:ea typeface="+mn-ea"/>
          <a:cs typeface="+mn-cs"/>
        </a:defRPr>
      </a:lvl3pPr>
      <a:lvl4pPr marL="2207629" indent="-378875" algn="l" defTabSz="1219170" rtl="0" eaLnBrk="1" latinLnBrk="0" hangingPunct="1">
        <a:lnSpc>
          <a:spcPct val="100000"/>
        </a:lnSpc>
        <a:spcBef>
          <a:spcPts val="0"/>
        </a:spcBef>
        <a:spcAft>
          <a:spcPts val="1600"/>
        </a:spcAft>
        <a:buClr>
          <a:srgbClr val="FF6600"/>
        </a:buClr>
        <a:buSzPct val="75000"/>
        <a:buFont typeface="Wingdings 2" panose="05020102010507070707" pitchFamily="18" charset="2"/>
        <a:buChar char=""/>
        <a:defRPr kumimoji="1" sz="1867" kern="1200">
          <a:solidFill>
            <a:srgbClr val="3B475E"/>
          </a:solidFill>
          <a:latin typeface="Sarabun" panose="00000500000000000000" pitchFamily="2" charset="-34"/>
          <a:ea typeface="+mn-ea"/>
          <a:cs typeface="+mn-cs"/>
        </a:defRPr>
      </a:lvl4pPr>
      <a:lvl5pPr marL="2438339" indent="0" algn="l" defTabSz="1219170" rtl="0" eaLnBrk="1" latinLnBrk="0" hangingPunct="1">
        <a:spcBef>
          <a:spcPct val="20000"/>
        </a:spcBef>
        <a:buClr>
          <a:srgbClr val="FF9421"/>
        </a:buClr>
        <a:buFont typeface="Calibri" panose="020F0502020204030204" pitchFamily="34" charset="0"/>
        <a:buNone/>
        <a:defRPr kumimoji="1" sz="2667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aaron@dyalog.com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hyperlink" Target="mailto:brandon@dyalog.com" TargetMode="Externa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00.xml.rels><?xml version="1.0" encoding="UTF-8" standalone="yes"?>
<Relationships xmlns="http://schemas.openxmlformats.org/package/2006/relationships"><Relationship Id="rId3" Type="http://schemas.openxmlformats.org/officeDocument/2006/relationships/hyperlink" Target="mailto:brandon@dyalog.com" TargetMode="External"/><Relationship Id="rId2" Type="http://schemas.openxmlformats.org/officeDocument/2006/relationships/hyperlink" Target="mailto:aaron@dyalog.com" TargetMode="External"/><Relationship Id="rId1" Type="http://schemas.openxmlformats.org/officeDocument/2006/relationships/slideLayout" Target="../slideLayouts/slideLayout4.xml"/><Relationship Id="rId4" Type="http://schemas.openxmlformats.org/officeDocument/2006/relationships/hyperlink" Target="https://github.com/Co-dfns/Co-dfns" TargetMode="Externa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3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3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3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3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3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3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3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3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3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3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3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3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3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3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3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3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3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3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3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3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3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3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3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3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3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3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3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3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3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3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3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3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3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3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1.xml"/><Relationship Id="rId1" Type="http://schemas.openxmlformats.org/officeDocument/2006/relationships/slideLayout" Target="../slideLayouts/slideLayout3.xm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2.xml"/><Relationship Id="rId1" Type="http://schemas.openxmlformats.org/officeDocument/2006/relationships/slideLayout" Target="../slideLayouts/slideLayout3.xml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3.xml"/><Relationship Id="rId1" Type="http://schemas.openxmlformats.org/officeDocument/2006/relationships/slideLayout" Target="../slideLayouts/slideLayout3.xml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4.xml"/><Relationship Id="rId1" Type="http://schemas.openxmlformats.org/officeDocument/2006/relationships/slideLayout" Target="../slideLayouts/slideLayout3.xml"/></Relationships>
</file>

<file path=ppt/slides/_rels/slide8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266133B-9E86-B0F7-9F55-9AAA612F11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" altLang="ja-JP" b="1" dirty="0"/>
              <a:t>Static Analysis of APL for Tooling and Compliance</a:t>
            </a:r>
            <a:endParaRPr kumimoji="1" lang="ja-JP" altLang="en-US"/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6F96F8B5-D3D4-A74D-3F8F-B6A95132A76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kumimoji="1" lang="en-US" altLang="ja-JP" dirty="0"/>
              <a:t>Aaron Hsu</a:t>
            </a:r>
            <a:r>
              <a:rPr kumimoji="1" lang="en-US" altLang="ja-JP"/>
              <a:t>	</a:t>
            </a:r>
            <a:r>
              <a:rPr kumimoji="1" lang="en-US" altLang="ja-JP" dirty="0"/>
              <a:t>Brandon Wilson</a:t>
            </a:r>
            <a:br>
              <a:rPr kumimoji="1" lang="en-US" altLang="ja-JP"/>
            </a:br>
            <a:r>
              <a:rPr lang="en-US" altLang="ja-JP">
                <a:hlinkClick r:id="rId3"/>
              </a:rPr>
              <a:t>aaron@dyalog.com</a:t>
            </a:r>
            <a:r>
              <a:rPr lang="en-US" altLang="ja-JP"/>
              <a:t>	</a:t>
            </a:r>
            <a:r>
              <a:rPr lang="en-US" altLang="ja-JP">
                <a:hlinkClick r:id="rId4"/>
              </a:rPr>
              <a:t>brandon@dyalog.com</a:t>
            </a:r>
            <a:r>
              <a:rPr lang="en-US" altLang="ja-JP"/>
              <a:t> </a:t>
            </a:r>
            <a:endParaRPr kumimoji="1" lang="ja-JP" altLang="en-US"/>
          </a:p>
        </p:txBody>
      </p:sp>
      <p:sp>
        <p:nvSpPr>
          <p:cNvPr id="4" name="メディア プレースホルダー 3">
            <a:extLst>
              <a:ext uri="{FF2B5EF4-FFF2-40B4-BE49-F238E27FC236}">
                <a16:creationId xmlns:a16="http://schemas.microsoft.com/office/drawing/2014/main" id="{0026F099-3AED-7DA7-4BC0-279056742DD6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8382591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B32E3874-FE59-9987-E7AB-E92CD561E76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What kind of questions, I hear you say?</a:t>
            </a:r>
          </a:p>
        </p:txBody>
      </p:sp>
      <p:sp>
        <p:nvSpPr>
          <p:cNvPr id="3" name="Media Placeholder 2">
            <a:extLst>
              <a:ext uri="{FF2B5EF4-FFF2-40B4-BE49-F238E27FC236}">
                <a16:creationId xmlns:a16="http://schemas.microsoft.com/office/drawing/2014/main" id="{AA61B854-3656-5883-EFE9-5FEB0B3392E1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883898905"/>
      </p:ext>
    </p:extLst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8C25B2-6193-D211-569D-F5DC6AB865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53274AF2-FC02-268D-2947-909D286EF92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Thank You.</a:t>
            </a:r>
          </a:p>
          <a:p>
            <a:r>
              <a:rPr lang="en-US" sz="2400">
                <a:hlinkClick r:id="rId2"/>
              </a:rPr>
              <a:t>aaron@dyalog.com</a:t>
            </a:r>
            <a:r>
              <a:rPr lang="en-US" sz="2400"/>
              <a:t>	</a:t>
            </a:r>
            <a:r>
              <a:rPr lang="en-US" sz="2400">
                <a:hlinkClick r:id="rId3"/>
              </a:rPr>
              <a:t>brandon@dyalog.com</a:t>
            </a:r>
            <a:endParaRPr lang="en-US" sz="2400"/>
          </a:p>
          <a:p>
            <a:r>
              <a:rPr lang="en-US" sz="2400">
                <a:hlinkClick r:id="rId4"/>
              </a:rPr>
              <a:t>https://github.com/Co-dfns/Co-dfns</a:t>
            </a:r>
            <a:r>
              <a:rPr lang="en-US" sz="2400"/>
              <a:t> </a:t>
            </a:r>
          </a:p>
        </p:txBody>
      </p:sp>
      <p:sp>
        <p:nvSpPr>
          <p:cNvPr id="3" name="Media Placeholder 2">
            <a:extLst>
              <a:ext uri="{FF2B5EF4-FFF2-40B4-BE49-F238E27FC236}">
                <a16:creationId xmlns:a16="http://schemas.microsoft.com/office/drawing/2014/main" id="{40973FCB-3ADD-1756-D88B-83DCA500EBD8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797693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07728B20-963D-8F7B-7765-551C71957E4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/>
              <a:t>Do I have singletons living in my code that might surprise me later?</a:t>
            </a:r>
          </a:p>
          <a:p>
            <a:r>
              <a:rPr lang="en-US"/>
              <a:t>Do I have any code that depends on certain errors? (Complex, 128-bit floats, and returning nested results)</a:t>
            </a:r>
          </a:p>
          <a:p>
            <a:r>
              <a:rPr lang="en-US"/>
              <a:t>Does my code handle empty array prototypes (Reduce, Each, Rank) correctly?</a:t>
            </a:r>
          </a:p>
          <a:p>
            <a:r>
              <a:rPr lang="en-US"/>
              <a:t>Have I sanitized my data coming from unverified sources?</a:t>
            </a:r>
          </a:p>
          <a:p>
            <a:r>
              <a:rPr lang="en-US"/>
              <a:t>Have I ensured data security between my client data? </a:t>
            </a:r>
          </a:p>
          <a:p>
            <a:r>
              <a:rPr lang="en-US"/>
              <a:t>Do I have hidden dependencies on index origin?</a:t>
            </a:r>
          </a:p>
          <a:p>
            <a:r>
              <a:rPr lang="en-US"/>
              <a:t>Do I index all my database arrays using appropriate field names?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353832C4-9E35-61FA-65EC-FCB1890706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Questions about your code</a:t>
            </a:r>
          </a:p>
        </p:txBody>
      </p:sp>
      <p:sp>
        <p:nvSpPr>
          <p:cNvPr id="6" name="Media Placeholder 5">
            <a:extLst>
              <a:ext uri="{FF2B5EF4-FFF2-40B4-BE49-F238E27FC236}">
                <a16:creationId xmlns:a16="http://schemas.microsoft.com/office/drawing/2014/main" id="{08BC6B69-91F1-CE52-8A5C-5A5C6BE977EF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2227859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877E26-D580-E11F-0EBE-EBF56A11D0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CF3AC1E3-B0AB-E78C-86D6-BE39207063A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/>
              <a:t>Am I using some old idioms that can be replaced by newer primitives?</a:t>
            </a:r>
          </a:p>
          <a:p>
            <a:r>
              <a:rPr lang="en-US"/>
              <a:t>Do I have naked strand assignments?</a:t>
            </a:r>
          </a:p>
          <a:p>
            <a:r>
              <a:rPr lang="en-US"/>
              <a:t>Are my strand assignments vulnerable to being confused for modified assignments?</a:t>
            </a:r>
          </a:p>
          <a:p>
            <a:r>
              <a:rPr lang="en-US"/>
              <a:t>Do I make dangerous assumptions about empty arrays that aren’t justified? </a:t>
            </a:r>
          </a:p>
          <a:p>
            <a:r>
              <a:rPr lang="en-US"/>
              <a:t>Can I convert functions back and forth between trad-</a:t>
            </a:r>
            <a:r>
              <a:rPr lang="en-US" err="1"/>
              <a:t>fns</a:t>
            </a:r>
            <a:r>
              <a:rPr lang="en-US"/>
              <a:t> and dfns safely? </a:t>
            </a:r>
          </a:p>
          <a:p>
            <a:r>
              <a:rPr lang="en-US"/>
              <a:t>Am I passing an operator a function that unintentionally captures shadowed names in the operator? </a:t>
            </a:r>
          </a:p>
          <a:p>
            <a:r>
              <a:rPr lang="en-US"/>
              <a:t>Do I have any strand assignments against vectors that might not be the right length? 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6C6BF0B0-7EED-FC2F-B7C1-0025AC7E01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More questions…</a:t>
            </a:r>
          </a:p>
        </p:txBody>
      </p:sp>
      <p:sp>
        <p:nvSpPr>
          <p:cNvPr id="6" name="Media Placeholder 5">
            <a:extLst>
              <a:ext uri="{FF2B5EF4-FFF2-40B4-BE49-F238E27FC236}">
                <a16:creationId xmlns:a16="http://schemas.microsoft.com/office/drawing/2014/main" id="{E08CDC6D-2EC8-0A15-265F-987A2961C835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38214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F37D0B-D547-D752-616A-28ECFF46E3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64226DF0-299D-AA6E-ABEB-730A27FCBC9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/>
              <a:t>Do I have any rank or type errors sitting around? </a:t>
            </a:r>
          </a:p>
          <a:p>
            <a:r>
              <a:rPr lang="en-US"/>
              <a:t>Do have code whose empty prototype has the wrong element type? E.g., ‘’ vs ⍬</a:t>
            </a:r>
          </a:p>
          <a:p>
            <a:r>
              <a:rPr lang="en-US"/>
              <a:t>Is this loop iteration independent (I can parallelize it)? </a:t>
            </a:r>
          </a:p>
          <a:p>
            <a:r>
              <a:rPr lang="en-US"/>
              <a:t>Is it safe to reorder these statements?</a:t>
            </a:r>
          </a:p>
          <a:p>
            <a:r>
              <a:rPr lang="en-US"/>
              <a:t>Does this function set any of my locally shadowed bindings? </a:t>
            </a:r>
          </a:p>
          <a:p>
            <a:r>
              <a:rPr lang="en-US"/>
              <a:t>Do I have any duplicate names or labels? </a:t>
            </a:r>
          </a:p>
          <a:p>
            <a:r>
              <a:rPr lang="en-US"/>
              <a:t>Where am I using a function via alias instead of via namespace reference? </a:t>
            </a:r>
            <a:r>
              <a:rPr lang="en-US" err="1"/>
              <a:t>F←ns.F</a:t>
            </a:r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C13F68A4-232C-B263-4EE2-87735B31A5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Even more questions…</a:t>
            </a:r>
          </a:p>
        </p:txBody>
      </p:sp>
      <p:sp>
        <p:nvSpPr>
          <p:cNvPr id="6" name="Media Placeholder 5">
            <a:extLst>
              <a:ext uri="{FF2B5EF4-FFF2-40B4-BE49-F238E27FC236}">
                <a16:creationId xmlns:a16="http://schemas.microsoft.com/office/drawing/2014/main" id="{96CFE915-49AF-E73C-F313-5DC94B962DB3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04039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C3D13B-2DD1-2FC9-0732-BDA3A87D37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891594FE-1EBD-00C0-F57E-8CD9A921FA4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/>
              <a:t>Do I have any race conditions between threads? </a:t>
            </a:r>
          </a:p>
          <a:p>
            <a:r>
              <a:rPr lang="en-US"/>
              <a:t>Do I depend on variables that might not exist? </a:t>
            </a:r>
          </a:p>
          <a:p>
            <a:r>
              <a:rPr lang="en-US"/>
              <a:t>Do I have dead or useless code that is sitting around unused or secretly broken? </a:t>
            </a:r>
          </a:p>
          <a:p>
            <a:r>
              <a:rPr lang="en-US"/>
              <a:t>Are there unused variables in my function that I have shadowed? </a:t>
            </a:r>
          </a:p>
          <a:p>
            <a:r>
              <a:rPr lang="en-US"/>
              <a:t>Do I have </a:t>
            </a:r>
            <a:r>
              <a:rPr lang="en-US" err="1"/>
              <a:t>unshadowed</a:t>
            </a:r>
            <a:r>
              <a:rPr lang="en-US"/>
              <a:t> variables that really should be shadowed? </a:t>
            </a:r>
          </a:p>
          <a:p>
            <a:r>
              <a:rPr lang="en-US"/>
              <a:t>Do I bind a local variable in a dfn but use it before it is shadowed? 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6DBA0DF8-40CF-71F8-9502-A3E82BA742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Even </a:t>
            </a:r>
            <a:r>
              <a:rPr lang="en-US" err="1"/>
              <a:t>even</a:t>
            </a:r>
            <a:r>
              <a:rPr lang="en-US"/>
              <a:t> more questions….</a:t>
            </a:r>
          </a:p>
        </p:txBody>
      </p:sp>
      <p:sp>
        <p:nvSpPr>
          <p:cNvPr id="6" name="Media Placeholder 5">
            <a:extLst>
              <a:ext uri="{FF2B5EF4-FFF2-40B4-BE49-F238E27FC236}">
                <a16:creationId xmlns:a16="http://schemas.microsoft.com/office/drawing/2014/main" id="{1C2CC545-F346-31CA-6EAD-9BB0BF2D3BBC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05809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8D29912D-230C-3D55-3ED9-091210E9D3B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Crystal clear, eh? </a:t>
            </a:r>
          </a:p>
        </p:txBody>
      </p:sp>
      <p:sp>
        <p:nvSpPr>
          <p:cNvPr id="6" name="Media Placeholder 5">
            <a:extLst>
              <a:ext uri="{FF2B5EF4-FFF2-40B4-BE49-F238E27FC236}">
                <a16:creationId xmlns:a16="http://schemas.microsoft.com/office/drawing/2014/main" id="{44F46859-4203-FF3E-9EED-A2C55A71B19F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95888817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B4EFD370-BF4E-72DD-B913-572005B3EB6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Let’s go looking for trouble…</a:t>
            </a:r>
          </a:p>
        </p:txBody>
      </p:sp>
      <p:sp>
        <p:nvSpPr>
          <p:cNvPr id="3" name="Media Placeholder 2">
            <a:extLst>
              <a:ext uri="{FF2B5EF4-FFF2-40B4-BE49-F238E27FC236}">
                <a16:creationId xmlns:a16="http://schemas.microsoft.com/office/drawing/2014/main" id="{9755A855-5E61-71C6-F026-803DABE381EC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09547624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623732CB-9E01-B19C-5D65-49219B19EDA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marL="0" indent="0" algn="ctr">
              <a:buNone/>
            </a:pPr>
            <a:r>
              <a:rPr lang="en-US">
                <a:latin typeface="APL385 Unicode" panose="020B0709000202000203" pitchFamily="49" charset="0"/>
              </a:rPr>
              <a:t>+⌿(QUERY_MASK⌿DB)[;1]</a:t>
            </a:r>
          </a:p>
          <a:p>
            <a:endParaRPr lang="en-US">
              <a:latin typeface="APL385 Unicode" panose="020B0709000202000203" pitchFamily="49" charset="0"/>
            </a:endParaRPr>
          </a:p>
        </p:txBody>
      </p:sp>
      <p:sp>
        <p:nvSpPr>
          <p:cNvPr id="3" name="タイトル 2">
            <a:extLst>
              <a:ext uri="{FF2B5EF4-FFF2-40B4-BE49-F238E27FC236}">
                <a16:creationId xmlns:a16="http://schemas.microsoft.com/office/drawing/2014/main" id="{E4336FD2-FA13-9CBB-51A0-744264435C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/>
              <a:t>Looking for trouble</a:t>
            </a:r>
            <a:r>
              <a:rPr lang="en-US" altLang="ja-JP"/>
              <a:t>…</a:t>
            </a:r>
            <a:endParaRPr kumimoji="1" lang="ja-JP" altLang="en-US"/>
          </a:p>
        </p:txBody>
      </p:sp>
      <p:sp>
        <p:nvSpPr>
          <p:cNvPr id="4" name="Media Placeholder 3">
            <a:extLst>
              <a:ext uri="{FF2B5EF4-FFF2-40B4-BE49-F238E27FC236}">
                <a16:creationId xmlns:a16="http://schemas.microsoft.com/office/drawing/2014/main" id="{68F36B97-2068-E4A3-F17C-AAAB7D430E16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88987747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2FD15105-2E14-BC40-03DE-6569DAFD76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1369" y="2077571"/>
            <a:ext cx="11370168" cy="3931715"/>
          </a:xfrm>
        </p:spPr>
        <p:txBody>
          <a:bodyPr/>
          <a:lstStyle/>
          <a:p>
            <a:pPr>
              <a:buFont typeface="+mj-lt"/>
              <a:buAutoNum type="arabicPeriod"/>
            </a:pPr>
            <a:r>
              <a:rPr lang="en-US"/>
              <a:t>Magic numbers for column indexing</a:t>
            </a:r>
          </a:p>
          <a:p>
            <a:pPr>
              <a:buFont typeface="+mj-lt"/>
              <a:buAutoNum type="arabicPeriod"/>
            </a:pPr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46FB8EA9-0AC0-8FE0-BCD9-38EF67CE07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371" y="356877"/>
            <a:ext cx="9392908" cy="1382400"/>
          </a:xfrm>
        </p:spPr>
        <p:txBody>
          <a:bodyPr anchor="t"/>
          <a:lstStyle/>
          <a:p>
            <a:r>
              <a:rPr lang="en-US" sz="3200">
                <a:latin typeface="APL385 Unicode" panose="020B0709000202000203" pitchFamily="49" charset="0"/>
              </a:rPr>
              <a:t>+⌿(QUERY_MASK⌿DB)[;</a:t>
            </a:r>
            <a:r>
              <a:rPr lang="en-US" sz="3200">
                <a:solidFill>
                  <a:schemeClr val="accent1"/>
                </a:solidFill>
                <a:latin typeface="APL385 Unicode" panose="020B0709000202000203" pitchFamily="49" charset="0"/>
              </a:rPr>
              <a:t>1</a:t>
            </a:r>
            <a:r>
              <a:rPr lang="en-US" sz="3200">
                <a:latin typeface="APL385 Unicode" panose="020B0709000202000203" pitchFamily="49" charset="0"/>
              </a:rPr>
              <a:t>]</a:t>
            </a:r>
            <a:br>
              <a:rPr lang="en-US" sz="3200">
                <a:latin typeface="APL385 Unicode" panose="020B0709000202000203" pitchFamily="49" charset="0"/>
              </a:rPr>
            </a:br>
            <a:r>
              <a:rPr lang="en-US" sz="3200">
                <a:latin typeface="APL385 Unicode" panose="020B0709000202000203" pitchFamily="49" charset="0"/>
              </a:rPr>
              <a:t>                   ↑</a:t>
            </a:r>
            <a:br>
              <a:rPr lang="en-US" sz="3200">
                <a:latin typeface="APL385 Unicode" panose="020B0709000202000203" pitchFamily="49" charset="0"/>
              </a:rPr>
            </a:br>
            <a:r>
              <a:rPr lang="en-US" sz="3200">
                <a:latin typeface="APL385 Unicode" panose="020B0709000202000203" pitchFamily="49" charset="0"/>
              </a:rPr>
              <a:t> </a:t>
            </a:r>
            <a:r>
              <a:rPr lang="en-US" sz="3200">
                <a:solidFill>
                  <a:schemeClr val="accent1"/>
                </a:solidFill>
                <a:latin typeface="APL385 Unicode" panose="020B0709000202000203" pitchFamily="49" charset="0"/>
              </a:rPr>
              <a:t>                  1</a:t>
            </a:r>
            <a:endParaRPr lang="en-US" sz="3200">
              <a:solidFill>
                <a:schemeClr val="accent1"/>
              </a:solidFill>
            </a:endParaRPr>
          </a:p>
        </p:txBody>
      </p:sp>
      <p:sp>
        <p:nvSpPr>
          <p:cNvPr id="4" name="Media Placeholder 3">
            <a:extLst>
              <a:ext uri="{FF2B5EF4-FFF2-40B4-BE49-F238E27FC236}">
                <a16:creationId xmlns:a16="http://schemas.microsoft.com/office/drawing/2014/main" id="{4C1D9EB8-D7B8-1F9E-A686-37B6D129EB53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829615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CAD65C-25FB-083B-A73B-63691374B8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D681B16A-6DAD-A894-D34D-492B85B1073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1369" y="2077571"/>
            <a:ext cx="11370168" cy="3931715"/>
          </a:xfrm>
        </p:spPr>
        <p:txBody>
          <a:bodyPr/>
          <a:lstStyle/>
          <a:p>
            <a:pPr>
              <a:buFont typeface="+mj-lt"/>
              <a:buAutoNum type="arabicPeriod"/>
            </a:pPr>
            <a:r>
              <a:rPr lang="en-US"/>
              <a:t>Magic numbers for column indexing</a:t>
            </a:r>
          </a:p>
          <a:p>
            <a:pPr>
              <a:buFont typeface="+mj-lt"/>
              <a:buAutoNum type="arabicPeriod"/>
            </a:pPr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3E0C2357-350C-4E7D-F00B-3222EB21DF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371" y="356877"/>
            <a:ext cx="9392908" cy="1382400"/>
          </a:xfrm>
        </p:spPr>
        <p:txBody>
          <a:bodyPr anchor="t"/>
          <a:lstStyle/>
          <a:p>
            <a:r>
              <a:rPr lang="en-US" sz="3200">
                <a:latin typeface="APL385 Unicode" panose="020B0709000202000203" pitchFamily="49" charset="0"/>
              </a:rPr>
              <a:t>+⌿(QUERY_MASK⌿DB)[;</a:t>
            </a:r>
            <a:r>
              <a:rPr lang="en-US" sz="3200">
                <a:solidFill>
                  <a:schemeClr val="accent1"/>
                </a:solidFill>
                <a:latin typeface="APL385 Unicode" panose="020B0709000202000203" pitchFamily="49" charset="0"/>
              </a:rPr>
              <a:t>AGES</a:t>
            </a:r>
            <a:r>
              <a:rPr lang="en-US" sz="3200">
                <a:latin typeface="APL385 Unicode" panose="020B0709000202000203" pitchFamily="49" charset="0"/>
              </a:rPr>
              <a:t>]</a:t>
            </a:r>
            <a:br>
              <a:rPr lang="en-US" sz="3200">
                <a:latin typeface="APL385 Unicode" panose="020B0709000202000203" pitchFamily="49" charset="0"/>
              </a:rPr>
            </a:br>
            <a:r>
              <a:rPr lang="en-US" sz="3200">
                <a:latin typeface="APL385 Unicode" panose="020B0709000202000203" pitchFamily="49" charset="0"/>
              </a:rPr>
              <a:t>                   ↑</a:t>
            </a:r>
            <a:br>
              <a:rPr lang="en-US" sz="3200">
                <a:latin typeface="APL385 Unicode" panose="020B0709000202000203" pitchFamily="49" charset="0"/>
              </a:rPr>
            </a:br>
            <a:r>
              <a:rPr lang="en-US" sz="3200">
                <a:latin typeface="APL385 Unicode" panose="020B0709000202000203" pitchFamily="49" charset="0"/>
              </a:rPr>
              <a:t> </a:t>
            </a:r>
            <a:r>
              <a:rPr lang="en-US" sz="3200">
                <a:solidFill>
                  <a:schemeClr val="accent1"/>
                </a:solidFill>
                <a:latin typeface="APL385 Unicode" panose="020B0709000202000203" pitchFamily="49" charset="0"/>
              </a:rPr>
              <a:t>                  1</a:t>
            </a:r>
            <a:endParaRPr lang="en-US" sz="3200">
              <a:solidFill>
                <a:schemeClr val="accent1"/>
              </a:solidFill>
            </a:endParaRPr>
          </a:p>
        </p:txBody>
      </p:sp>
      <p:sp>
        <p:nvSpPr>
          <p:cNvPr id="4" name="Media Placeholder 3">
            <a:extLst>
              <a:ext uri="{FF2B5EF4-FFF2-40B4-BE49-F238E27FC236}">
                <a16:creationId xmlns:a16="http://schemas.microsoft.com/office/drawing/2014/main" id="{16E87EBE-DD90-BDB7-C4AA-B8D3DB2CE1E6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37501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AB7540E7-EC4C-B42B-EB2C-8908B559D4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1369" y="356877"/>
            <a:ext cx="11370168" cy="5652410"/>
          </a:xfrm>
        </p:spPr>
        <p:txBody>
          <a:bodyPr>
            <a:normAutofit/>
          </a:bodyPr>
          <a:lstStyle/>
          <a:p>
            <a:r>
              <a:rPr lang="en-US"/>
              <a:t>Static Analysis</a:t>
            </a:r>
          </a:p>
        </p:txBody>
      </p:sp>
      <p:sp>
        <p:nvSpPr>
          <p:cNvPr id="14" name="Media Placeholder 13">
            <a:extLst>
              <a:ext uri="{FF2B5EF4-FFF2-40B4-BE49-F238E27FC236}">
                <a16:creationId xmlns:a16="http://schemas.microsoft.com/office/drawing/2014/main" id="{C07FB9BB-E9C2-D089-2D30-140AC5736E6B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10701402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D67BD7-4A11-A37E-59FD-B4B80191DD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FFA7F387-D721-8518-6EE6-60B24CA610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1369" y="2077571"/>
            <a:ext cx="11370168" cy="3931715"/>
          </a:xfrm>
        </p:spPr>
        <p:txBody>
          <a:bodyPr/>
          <a:lstStyle/>
          <a:p>
            <a:pPr>
              <a:buFont typeface="+mj-lt"/>
              <a:buAutoNum type="arabicPeriod"/>
            </a:pPr>
            <a:r>
              <a:rPr lang="en-US"/>
              <a:t>Magic numbers for column indexing</a:t>
            </a:r>
          </a:p>
          <a:p>
            <a:pPr>
              <a:buFont typeface="+mj-lt"/>
              <a:buAutoNum type="arabicPeriod"/>
            </a:pPr>
            <a:r>
              <a:rPr lang="en-US"/>
              <a:t>What if we want to convert to an inverted table?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89A3D664-3181-6A8B-3FA5-C4AAF35D1F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371" y="356877"/>
            <a:ext cx="9392908" cy="1382400"/>
          </a:xfrm>
        </p:spPr>
        <p:txBody>
          <a:bodyPr anchor="t"/>
          <a:lstStyle/>
          <a:p>
            <a:r>
              <a:rPr lang="en-US" sz="3200">
                <a:latin typeface="APL385 Unicode" panose="020B0709000202000203" pitchFamily="49" charset="0"/>
              </a:rPr>
              <a:t>+⌿(QUERY_MASK⌿</a:t>
            </a:r>
            <a:r>
              <a:rPr lang="en-US" sz="3200">
                <a:solidFill>
                  <a:schemeClr val="accent1"/>
                </a:solidFill>
                <a:latin typeface="APL385 Unicode" panose="020B0709000202000203" pitchFamily="49" charset="0"/>
              </a:rPr>
              <a:t>DB</a:t>
            </a:r>
            <a:r>
              <a:rPr lang="en-US" sz="3200">
                <a:latin typeface="APL385 Unicode" panose="020B0709000202000203" pitchFamily="49" charset="0"/>
              </a:rPr>
              <a:t>)[;AGES]</a:t>
            </a:r>
            <a:br>
              <a:rPr lang="en-US" sz="3200">
                <a:latin typeface="APL385 Unicode" panose="020B0709000202000203" pitchFamily="49" charset="0"/>
              </a:rPr>
            </a:br>
            <a:r>
              <a:rPr lang="en-US" sz="3200">
                <a:latin typeface="APL385 Unicode" panose="020B0709000202000203" pitchFamily="49" charset="0"/>
              </a:rPr>
              <a:t>               ↑   ↑</a:t>
            </a:r>
            <a:br>
              <a:rPr lang="en-US" sz="3200">
                <a:latin typeface="APL385 Unicode" panose="020B0709000202000203" pitchFamily="49" charset="0"/>
              </a:rPr>
            </a:br>
            <a:r>
              <a:rPr lang="en-US" sz="3200">
                <a:latin typeface="APL385 Unicode" panose="020B0709000202000203" pitchFamily="49" charset="0"/>
              </a:rPr>
              <a:t> </a:t>
            </a:r>
            <a:r>
              <a:rPr lang="en-US" sz="3200">
                <a:solidFill>
                  <a:schemeClr val="accent1"/>
                </a:solidFill>
                <a:latin typeface="APL385 Unicode" panose="020B0709000202000203" pitchFamily="49" charset="0"/>
              </a:rPr>
              <a:t>              2   1</a:t>
            </a:r>
            <a:endParaRPr lang="en-US" sz="3200">
              <a:solidFill>
                <a:schemeClr val="accent1"/>
              </a:solidFill>
            </a:endParaRPr>
          </a:p>
        </p:txBody>
      </p:sp>
      <p:sp>
        <p:nvSpPr>
          <p:cNvPr id="4" name="Media Placeholder 3">
            <a:extLst>
              <a:ext uri="{FF2B5EF4-FFF2-40B4-BE49-F238E27FC236}">
                <a16:creationId xmlns:a16="http://schemas.microsoft.com/office/drawing/2014/main" id="{3AB94D21-5422-A22F-765D-31C0F2AE6F34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392036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45FF46-A5A0-0291-4C9C-3D9D0B8E25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4EA09880-752E-0088-2D39-E5AF372EAD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1369" y="2077571"/>
            <a:ext cx="11370168" cy="3931715"/>
          </a:xfrm>
        </p:spPr>
        <p:txBody>
          <a:bodyPr/>
          <a:lstStyle/>
          <a:p>
            <a:pPr>
              <a:buFont typeface="+mj-lt"/>
              <a:buAutoNum type="arabicPeriod"/>
            </a:pPr>
            <a:r>
              <a:rPr lang="en-US"/>
              <a:t>Magic numbers for column indexing</a:t>
            </a:r>
          </a:p>
          <a:p>
            <a:pPr>
              <a:buFont typeface="+mj-lt"/>
              <a:buAutoNum type="arabicPeriod"/>
            </a:pPr>
            <a:r>
              <a:rPr lang="en-US"/>
              <a:t>What if we want to convert to an inverted table?</a:t>
            </a:r>
          </a:p>
          <a:p>
            <a:pPr>
              <a:buFont typeface="+mj-lt"/>
              <a:buAutoNum type="arabicPeriod"/>
            </a:pPr>
            <a:r>
              <a:rPr lang="en-US"/>
              <a:t>Is this a filter or a reduction?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6132E0EB-8868-182F-9525-EE35725A5A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371" y="356877"/>
            <a:ext cx="9392908" cy="1382400"/>
          </a:xfrm>
        </p:spPr>
        <p:txBody>
          <a:bodyPr anchor="t"/>
          <a:lstStyle/>
          <a:p>
            <a:r>
              <a:rPr lang="en-US" sz="3200">
                <a:latin typeface="APL385 Unicode" panose="020B0709000202000203" pitchFamily="49" charset="0"/>
              </a:rPr>
              <a:t>+⌿(QUERY_MASK</a:t>
            </a:r>
            <a:r>
              <a:rPr lang="en-US" sz="3200">
                <a:solidFill>
                  <a:schemeClr val="accent1"/>
                </a:solidFill>
                <a:latin typeface="APL385 Unicode" panose="020B0709000202000203" pitchFamily="49" charset="0"/>
              </a:rPr>
              <a:t>⌿</a:t>
            </a:r>
            <a:r>
              <a:rPr lang="en-US" sz="3200">
                <a:latin typeface="APL385 Unicode" panose="020B0709000202000203" pitchFamily="49" charset="0"/>
              </a:rPr>
              <a:t>DB)[;AGES]</a:t>
            </a:r>
            <a:br>
              <a:rPr lang="en-US" sz="3200">
                <a:latin typeface="APL385 Unicode" panose="020B0709000202000203" pitchFamily="49" charset="0"/>
              </a:rPr>
            </a:br>
            <a:r>
              <a:rPr lang="en-US" sz="3200">
                <a:latin typeface="APL385 Unicode" panose="020B0709000202000203" pitchFamily="49" charset="0"/>
              </a:rPr>
              <a:t>             ↑ ↑   ↑</a:t>
            </a:r>
            <a:br>
              <a:rPr lang="en-US" sz="3200">
                <a:latin typeface="APL385 Unicode" panose="020B0709000202000203" pitchFamily="49" charset="0"/>
              </a:rPr>
            </a:br>
            <a:r>
              <a:rPr lang="en-US" sz="3200">
                <a:latin typeface="APL385 Unicode" panose="020B0709000202000203" pitchFamily="49" charset="0"/>
              </a:rPr>
              <a:t> </a:t>
            </a:r>
            <a:r>
              <a:rPr lang="en-US" sz="3200">
                <a:solidFill>
                  <a:schemeClr val="accent1"/>
                </a:solidFill>
                <a:latin typeface="APL385 Unicode" panose="020B0709000202000203" pitchFamily="49" charset="0"/>
              </a:rPr>
              <a:t>            3 2   1</a:t>
            </a:r>
            <a:endParaRPr lang="en-US" sz="3200">
              <a:solidFill>
                <a:schemeClr val="accent1"/>
              </a:solidFill>
            </a:endParaRPr>
          </a:p>
        </p:txBody>
      </p:sp>
      <p:sp>
        <p:nvSpPr>
          <p:cNvPr id="4" name="Media Placeholder 3">
            <a:extLst>
              <a:ext uri="{FF2B5EF4-FFF2-40B4-BE49-F238E27FC236}">
                <a16:creationId xmlns:a16="http://schemas.microsoft.com/office/drawing/2014/main" id="{29A9A8C3-C072-217F-C538-32400E79C730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828526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15F8CD-AB30-7FE1-BC72-199B2FC02B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90FEE0B7-357B-DCDA-DBB4-E8C79C3114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1369" y="2077571"/>
            <a:ext cx="11370168" cy="3931715"/>
          </a:xfrm>
        </p:spPr>
        <p:txBody>
          <a:bodyPr/>
          <a:lstStyle/>
          <a:p>
            <a:pPr>
              <a:buFont typeface="+mj-lt"/>
              <a:buAutoNum type="arabicPeriod"/>
            </a:pPr>
            <a:r>
              <a:rPr lang="en-US"/>
              <a:t>Magic numbers for column indexing</a:t>
            </a:r>
          </a:p>
          <a:p>
            <a:pPr>
              <a:buFont typeface="+mj-lt"/>
              <a:buAutoNum type="arabicPeriod"/>
            </a:pPr>
            <a:r>
              <a:rPr lang="en-US"/>
              <a:t>What if we want to convert to an inverted table?</a:t>
            </a:r>
          </a:p>
          <a:p>
            <a:pPr>
              <a:buFont typeface="+mj-lt"/>
              <a:buAutoNum type="arabicPeriod"/>
            </a:pPr>
            <a:r>
              <a:rPr lang="en-US"/>
              <a:t>Is this a filter or a reduction?</a:t>
            </a:r>
          </a:p>
          <a:p>
            <a:pPr>
              <a:buFont typeface="+mj-lt"/>
              <a:buAutoNum type="arabicPeriod"/>
            </a:pPr>
            <a:r>
              <a:rPr lang="en-US"/>
              <a:t>What if </a:t>
            </a:r>
            <a:r>
              <a:rPr lang="en-US" sz="2400">
                <a:latin typeface="APL385 Unicode" panose="020B0709000202000203" pitchFamily="49" charset="0"/>
              </a:rPr>
              <a:t>QUERY_MASK⌿</a:t>
            </a:r>
            <a:r>
              <a:rPr lang="en-US" sz="2400"/>
              <a:t> </a:t>
            </a:r>
            <a:r>
              <a:rPr lang="en-US"/>
              <a:t>were a complex expression?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DC7A4640-FC30-CA24-B2F6-D8EDD3333B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371" y="356877"/>
            <a:ext cx="9392908" cy="1382400"/>
          </a:xfrm>
        </p:spPr>
        <p:txBody>
          <a:bodyPr anchor="t"/>
          <a:lstStyle/>
          <a:p>
            <a:r>
              <a:rPr lang="en-US" sz="3200">
                <a:latin typeface="APL385 Unicode" panose="020B0709000202000203" pitchFamily="49" charset="0"/>
              </a:rPr>
              <a:t>+⌿(</a:t>
            </a:r>
            <a:r>
              <a:rPr lang="en-US" sz="3200">
                <a:solidFill>
                  <a:schemeClr val="accent1"/>
                </a:solidFill>
                <a:latin typeface="APL385 Unicode" panose="020B0709000202000203" pitchFamily="49" charset="0"/>
              </a:rPr>
              <a:t>QUERY_MASK⌿</a:t>
            </a:r>
            <a:r>
              <a:rPr lang="en-US" sz="3200">
                <a:latin typeface="APL385 Unicode" panose="020B0709000202000203" pitchFamily="49" charset="0"/>
              </a:rPr>
              <a:t>DB)[;AGES]</a:t>
            </a:r>
            <a:br>
              <a:rPr lang="en-US" sz="3200">
                <a:latin typeface="APL385 Unicode" panose="020B0709000202000203" pitchFamily="49" charset="0"/>
              </a:rPr>
            </a:br>
            <a:r>
              <a:rPr lang="en-US" sz="3200">
                <a:latin typeface="APL385 Unicode" panose="020B0709000202000203" pitchFamily="49" charset="0"/>
              </a:rPr>
              <a:t>       ↑     ↑ ↑   ↑</a:t>
            </a:r>
            <a:br>
              <a:rPr lang="en-US" sz="3200">
                <a:latin typeface="APL385 Unicode" panose="020B0709000202000203" pitchFamily="49" charset="0"/>
              </a:rPr>
            </a:br>
            <a:r>
              <a:rPr lang="en-US" sz="3200">
                <a:latin typeface="APL385 Unicode" panose="020B0709000202000203" pitchFamily="49" charset="0"/>
              </a:rPr>
              <a:t> </a:t>
            </a:r>
            <a:r>
              <a:rPr lang="en-US" sz="3200">
                <a:solidFill>
                  <a:schemeClr val="accent1"/>
                </a:solidFill>
                <a:latin typeface="APL385 Unicode" panose="020B0709000202000203" pitchFamily="49" charset="0"/>
              </a:rPr>
              <a:t>      4</a:t>
            </a:r>
            <a:r>
              <a:rPr lang="en-US" sz="3200">
                <a:latin typeface="APL385 Unicode" panose="020B0709000202000203" pitchFamily="49" charset="0"/>
              </a:rPr>
              <a:t>     </a:t>
            </a:r>
            <a:r>
              <a:rPr lang="en-US" sz="3200">
                <a:solidFill>
                  <a:schemeClr val="accent1"/>
                </a:solidFill>
                <a:latin typeface="APL385 Unicode" panose="020B0709000202000203" pitchFamily="49" charset="0"/>
              </a:rPr>
              <a:t>3 2   1</a:t>
            </a:r>
            <a:endParaRPr lang="en-US" sz="3200">
              <a:solidFill>
                <a:schemeClr val="accent1"/>
              </a:solidFill>
            </a:endParaRPr>
          </a:p>
        </p:txBody>
      </p:sp>
      <p:sp>
        <p:nvSpPr>
          <p:cNvPr id="4" name="Media Placeholder 3">
            <a:extLst>
              <a:ext uri="{FF2B5EF4-FFF2-40B4-BE49-F238E27FC236}">
                <a16:creationId xmlns:a16="http://schemas.microsoft.com/office/drawing/2014/main" id="{5A96E9DB-FBF6-A3D9-B2C6-69D11440867C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555586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39B8C0-120B-E0CB-169F-EDA15C3F8A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B171F45F-B820-F6A0-0A03-08BD5667BA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1369" y="2077571"/>
            <a:ext cx="11370168" cy="3931715"/>
          </a:xfrm>
        </p:spPr>
        <p:txBody>
          <a:bodyPr/>
          <a:lstStyle/>
          <a:p>
            <a:pPr>
              <a:buFont typeface="+mj-lt"/>
              <a:buAutoNum type="arabicPeriod"/>
            </a:pPr>
            <a:r>
              <a:rPr lang="en-US"/>
              <a:t>Magic numbers for column indexing</a:t>
            </a:r>
          </a:p>
          <a:p>
            <a:pPr>
              <a:buFont typeface="+mj-lt"/>
              <a:buAutoNum type="arabicPeriod"/>
            </a:pPr>
            <a:r>
              <a:rPr lang="en-US"/>
              <a:t>What if we want to convert to an inverted table?</a:t>
            </a:r>
          </a:p>
          <a:p>
            <a:pPr>
              <a:buFont typeface="+mj-lt"/>
              <a:buAutoNum type="arabicPeriod"/>
            </a:pPr>
            <a:r>
              <a:rPr lang="en-US"/>
              <a:t>Is this a filter or a reduction?</a:t>
            </a:r>
          </a:p>
          <a:p>
            <a:pPr>
              <a:buFont typeface="+mj-lt"/>
              <a:buAutoNum type="arabicPeriod"/>
            </a:pPr>
            <a:r>
              <a:rPr lang="en-US"/>
              <a:t>What if </a:t>
            </a:r>
            <a:r>
              <a:rPr lang="en-US" sz="2400">
                <a:latin typeface="APL385 Unicode" panose="020B0709000202000203" pitchFamily="49" charset="0"/>
              </a:rPr>
              <a:t>QUERY_MASK⌿</a:t>
            </a:r>
            <a:r>
              <a:rPr lang="en-US" sz="2400"/>
              <a:t> </a:t>
            </a:r>
            <a:r>
              <a:rPr lang="en-US"/>
              <a:t>were a complex expression?</a:t>
            </a:r>
          </a:p>
          <a:p>
            <a:pPr>
              <a:buFont typeface="+mj-lt"/>
              <a:buAutoNum type="arabicPeriod"/>
            </a:pPr>
            <a:r>
              <a:rPr lang="en-US"/>
              <a:t>…</a:t>
            </a:r>
          </a:p>
          <a:p>
            <a:pPr>
              <a:buFont typeface="+mj-lt"/>
              <a:buAutoNum type="arabicPeriod"/>
            </a:pPr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4EB1FEFF-1618-BC3E-0142-8CD6B8E119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371" y="356877"/>
            <a:ext cx="9392908" cy="1382400"/>
          </a:xfrm>
        </p:spPr>
        <p:txBody>
          <a:bodyPr anchor="t"/>
          <a:lstStyle/>
          <a:p>
            <a:r>
              <a:rPr lang="en-US" sz="3200">
                <a:solidFill>
                  <a:schemeClr val="accent1"/>
                </a:solidFill>
                <a:latin typeface="APL385 Unicode" panose="020B0709000202000203" pitchFamily="49" charset="0"/>
              </a:rPr>
              <a:t>+⌿</a:t>
            </a:r>
            <a:r>
              <a:rPr lang="en-US" sz="3200">
                <a:latin typeface="APL385 Unicode" panose="020B0709000202000203" pitchFamily="49" charset="0"/>
              </a:rPr>
              <a:t>(QUERY_MASK⌿DB)[;AGES]</a:t>
            </a:r>
            <a:br>
              <a:rPr lang="en-US" sz="3200">
                <a:latin typeface="APL385 Unicode" panose="020B0709000202000203" pitchFamily="49" charset="0"/>
              </a:rPr>
            </a:br>
            <a:r>
              <a:rPr lang="en-US" sz="3200">
                <a:latin typeface="APL385 Unicode" panose="020B0709000202000203" pitchFamily="49" charset="0"/>
              </a:rPr>
              <a:t> ↑     ↑     ↑ ↑   ↑</a:t>
            </a:r>
            <a:br>
              <a:rPr lang="en-US" sz="3200">
                <a:latin typeface="APL385 Unicode" panose="020B0709000202000203" pitchFamily="49" charset="0"/>
              </a:rPr>
            </a:br>
            <a:r>
              <a:rPr lang="en-US" sz="3200">
                <a:latin typeface="APL385 Unicode" panose="020B0709000202000203" pitchFamily="49" charset="0"/>
              </a:rPr>
              <a:t> </a:t>
            </a:r>
            <a:r>
              <a:rPr lang="en-US" sz="3200">
                <a:solidFill>
                  <a:schemeClr val="accent1"/>
                </a:solidFill>
                <a:latin typeface="APL385 Unicode" panose="020B0709000202000203" pitchFamily="49" charset="0"/>
              </a:rPr>
              <a:t>5</a:t>
            </a:r>
            <a:r>
              <a:rPr lang="en-US" sz="3200">
                <a:latin typeface="APL385 Unicode" panose="020B0709000202000203" pitchFamily="49" charset="0"/>
              </a:rPr>
              <a:t>     </a:t>
            </a:r>
            <a:r>
              <a:rPr lang="en-US" sz="3200">
                <a:solidFill>
                  <a:schemeClr val="accent1"/>
                </a:solidFill>
                <a:latin typeface="APL385 Unicode" panose="020B0709000202000203" pitchFamily="49" charset="0"/>
              </a:rPr>
              <a:t>4</a:t>
            </a:r>
            <a:r>
              <a:rPr lang="en-US" sz="3200">
                <a:latin typeface="APL385 Unicode" panose="020B0709000202000203" pitchFamily="49" charset="0"/>
              </a:rPr>
              <a:t>     </a:t>
            </a:r>
            <a:r>
              <a:rPr lang="en-US" sz="3200">
                <a:solidFill>
                  <a:schemeClr val="accent1"/>
                </a:solidFill>
                <a:latin typeface="APL385 Unicode" panose="020B0709000202000203" pitchFamily="49" charset="0"/>
              </a:rPr>
              <a:t>3 2   1</a:t>
            </a:r>
            <a:endParaRPr lang="en-US" sz="3200">
              <a:solidFill>
                <a:schemeClr val="accent1"/>
              </a:solidFill>
            </a:endParaRPr>
          </a:p>
        </p:txBody>
      </p:sp>
      <p:sp>
        <p:nvSpPr>
          <p:cNvPr id="4" name="Media Placeholder 3">
            <a:extLst>
              <a:ext uri="{FF2B5EF4-FFF2-40B4-BE49-F238E27FC236}">
                <a16:creationId xmlns:a16="http://schemas.microsoft.com/office/drawing/2014/main" id="{7F8F4B3E-D6A3-786A-7A85-6F8A5FE8C3F6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878219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950DD6-7B8F-B1BD-00A9-28A248B8A8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292E8314-74B2-2389-D3A6-5ED7D965A54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marL="0" indent="0">
              <a:buNone/>
            </a:pPr>
            <a:r>
              <a:rPr lang="en-US">
                <a:latin typeface="APL385 Unicode" panose="020B0709000202000203" pitchFamily="49" charset="0"/>
              </a:rPr>
              <a:t>      DB←3 2⍴’brandon’ 2 ‘</a:t>
            </a:r>
            <a:r>
              <a:rPr lang="en-US" err="1">
                <a:latin typeface="APL385 Unicode" panose="020B0709000202000203" pitchFamily="49" charset="0"/>
              </a:rPr>
              <a:t>aaron</a:t>
            </a:r>
            <a:r>
              <a:rPr lang="en-US">
                <a:latin typeface="APL385 Unicode" panose="020B0709000202000203" pitchFamily="49" charset="0"/>
              </a:rPr>
              <a:t>’ 12</a:t>
            </a:r>
            <a:br>
              <a:rPr lang="en-US">
                <a:latin typeface="APL385 Unicode" panose="020B0709000202000203" pitchFamily="49" charset="0"/>
              </a:rPr>
            </a:br>
            <a:r>
              <a:rPr lang="en-US">
                <a:latin typeface="APL385 Unicode" panose="020B0709000202000203" pitchFamily="49" charset="0"/>
              </a:rPr>
              <a:t>      QUERY_MASK←DB[;0]∊’</a:t>
            </a:r>
            <a:r>
              <a:rPr lang="en-US" err="1">
                <a:latin typeface="APL385 Unicode" panose="020B0709000202000203" pitchFamily="49" charset="0"/>
              </a:rPr>
              <a:t>brandon</a:t>
            </a:r>
            <a:r>
              <a:rPr lang="en-US">
                <a:latin typeface="APL385 Unicode" panose="020B0709000202000203" pitchFamily="49" charset="0"/>
              </a:rPr>
              <a:t>’ ‘</a:t>
            </a:r>
            <a:r>
              <a:rPr lang="en-US" err="1">
                <a:latin typeface="APL385 Unicode" panose="020B0709000202000203" pitchFamily="49" charset="0"/>
              </a:rPr>
              <a:t>aaron</a:t>
            </a:r>
            <a:r>
              <a:rPr lang="en-US">
                <a:latin typeface="APL385 Unicode" panose="020B0709000202000203" pitchFamily="49" charset="0"/>
              </a:rPr>
              <a:t>’</a:t>
            </a:r>
            <a:br>
              <a:rPr lang="en-US">
                <a:latin typeface="APL385 Unicode" panose="020B0709000202000203" pitchFamily="49" charset="0"/>
              </a:rPr>
            </a:br>
            <a:r>
              <a:rPr lang="en-US">
                <a:latin typeface="APL385 Unicode" panose="020B0709000202000203" pitchFamily="49" charset="0"/>
              </a:rPr>
              <a:t>      (QUERY_MASK⌿DB)[;1]</a:t>
            </a:r>
            <a:br>
              <a:rPr lang="en-US">
                <a:latin typeface="APL385 Unicode" panose="020B0709000202000203" pitchFamily="49" charset="0"/>
              </a:rPr>
            </a:br>
            <a:r>
              <a:rPr lang="en-US">
                <a:latin typeface="APL385 Unicode" panose="020B0709000202000203" pitchFamily="49" charset="0"/>
              </a:rPr>
              <a:t>2 12 2</a:t>
            </a:r>
            <a:br>
              <a:rPr lang="en-US">
                <a:latin typeface="APL385 Unicode" panose="020B0709000202000203" pitchFamily="49" charset="0"/>
              </a:rPr>
            </a:br>
            <a:r>
              <a:rPr lang="en-US">
                <a:latin typeface="APL385 Unicode" panose="020B0709000202000203" pitchFamily="49" charset="0"/>
              </a:rPr>
              <a:t>      +⌿(QUERY_MASK⌿DB)[;1]</a:t>
            </a:r>
            <a:br>
              <a:rPr lang="en-US">
                <a:latin typeface="APL385 Unicode" panose="020B0709000202000203" pitchFamily="49" charset="0"/>
              </a:rPr>
            </a:br>
            <a:r>
              <a:rPr lang="en-US">
                <a:latin typeface="APL385 Unicode" panose="020B0709000202000203" pitchFamily="49" charset="0"/>
              </a:rPr>
              <a:t>16</a:t>
            </a:r>
          </a:p>
          <a:p>
            <a:pPr marL="0" indent="0">
              <a:buNone/>
            </a:pPr>
            <a:endParaRPr lang="en-US">
              <a:latin typeface="APL385 Unicode" panose="020B0709000202000203" pitchFamily="49" charset="0"/>
            </a:endParaRPr>
          </a:p>
        </p:txBody>
      </p:sp>
      <p:sp>
        <p:nvSpPr>
          <p:cNvPr id="3" name="タイトル 2">
            <a:extLst>
              <a:ext uri="{FF2B5EF4-FFF2-40B4-BE49-F238E27FC236}">
                <a16:creationId xmlns:a16="http://schemas.microsoft.com/office/drawing/2014/main" id="{7E35B91B-7188-81F1-B0D1-141E4D2AD2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Media Placeholder 3">
            <a:extLst>
              <a:ext uri="{FF2B5EF4-FFF2-40B4-BE49-F238E27FC236}">
                <a16:creationId xmlns:a16="http://schemas.microsoft.com/office/drawing/2014/main" id="{456EAE6C-EFDC-7492-A92F-8406D8F92BB3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563654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0FE385-D463-83B1-F618-6E4D0CA923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7C2175C7-8B3C-CDFD-AAB1-516FA8AC64C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anchor="t">
            <a:normAutofit/>
          </a:bodyPr>
          <a:lstStyle/>
          <a:p>
            <a:pPr marL="0" indent="0">
              <a:buNone/>
            </a:pPr>
            <a:r>
              <a:rPr lang="en-US">
                <a:latin typeface="APL385 Unicode" panose="020B0709000202000203" pitchFamily="49" charset="0"/>
              </a:rPr>
              <a:t>      QUERY_MASK←DB[;0]∊⊂’</a:t>
            </a:r>
            <a:r>
              <a:rPr lang="en-US" err="1">
                <a:latin typeface="APL385 Unicode" panose="020B0709000202000203" pitchFamily="49" charset="0"/>
              </a:rPr>
              <a:t>morten</a:t>
            </a:r>
            <a:r>
              <a:rPr lang="en-US">
                <a:latin typeface="APL385 Unicode" panose="020B0709000202000203" pitchFamily="49" charset="0"/>
              </a:rPr>
              <a:t>’</a:t>
            </a:r>
            <a:br>
              <a:rPr lang="en-US">
                <a:latin typeface="APL385 Unicode" panose="020B0709000202000203" pitchFamily="49" charset="0"/>
              </a:rPr>
            </a:br>
            <a:r>
              <a:rPr lang="en-US">
                <a:latin typeface="APL385 Unicode" panose="020B0709000202000203" pitchFamily="49" charset="0"/>
              </a:rPr>
              <a:t>      +⌿(QUERY_MASK⌿DB)[;1]</a:t>
            </a:r>
            <a:br>
              <a:rPr lang="en-US">
                <a:latin typeface="APL385 Unicode" panose="020B0709000202000203" pitchFamily="49" charset="0"/>
              </a:rPr>
            </a:br>
            <a:endParaRPr lang="en-US">
              <a:latin typeface="APL385 Unicode" panose="020B0709000202000203" pitchFamily="49" charset="0"/>
            </a:endParaRPr>
          </a:p>
        </p:txBody>
      </p:sp>
      <p:sp>
        <p:nvSpPr>
          <p:cNvPr id="3" name="タイトル 2">
            <a:extLst>
              <a:ext uri="{FF2B5EF4-FFF2-40B4-BE49-F238E27FC236}">
                <a16:creationId xmlns:a16="http://schemas.microsoft.com/office/drawing/2014/main" id="{0DF2A4B4-C4D0-25D3-FD9A-EB948B3D6E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Media Placeholder 3">
            <a:extLst>
              <a:ext uri="{FF2B5EF4-FFF2-40B4-BE49-F238E27FC236}">
                <a16:creationId xmlns:a16="http://schemas.microsoft.com/office/drawing/2014/main" id="{7E2CD7B9-AF1B-07A5-2BF6-650F00441202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94453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40FDCA-9C45-50E7-C7D2-1545A74843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81771F0F-9EE7-1D9D-5CEF-B72CE4ECB37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anchor="t">
            <a:normAutofit/>
          </a:bodyPr>
          <a:lstStyle/>
          <a:p>
            <a:pPr marL="0" indent="0">
              <a:buNone/>
            </a:pPr>
            <a:r>
              <a:rPr lang="en-US">
                <a:latin typeface="APL385 Unicode" panose="020B0709000202000203" pitchFamily="49" charset="0"/>
              </a:rPr>
              <a:t>      QUERY_MASK←DB[;0]∊⊂’</a:t>
            </a:r>
            <a:r>
              <a:rPr lang="en-US" err="1">
                <a:latin typeface="APL385 Unicode" panose="020B0709000202000203" pitchFamily="49" charset="0"/>
              </a:rPr>
              <a:t>morten</a:t>
            </a:r>
            <a:r>
              <a:rPr lang="en-US">
                <a:latin typeface="APL385 Unicode" panose="020B0709000202000203" pitchFamily="49" charset="0"/>
              </a:rPr>
              <a:t>’</a:t>
            </a:r>
            <a:br>
              <a:rPr lang="en-US">
                <a:latin typeface="APL385 Unicode" panose="020B0709000202000203" pitchFamily="49" charset="0"/>
              </a:rPr>
            </a:br>
            <a:r>
              <a:rPr lang="en-US">
                <a:latin typeface="APL385 Unicode" panose="020B0709000202000203" pitchFamily="49" charset="0"/>
              </a:rPr>
              <a:t>      +⌿(QUERY_MASK⌿DB)[;1]</a:t>
            </a:r>
            <a:br>
              <a:rPr lang="en-US">
                <a:latin typeface="APL385 Unicode" panose="020B0709000202000203" pitchFamily="49" charset="0"/>
              </a:rPr>
            </a:br>
            <a:r>
              <a:rPr lang="en-US">
                <a:latin typeface="APL385 Unicode" panose="020B0709000202000203" pitchFamily="49" charset="0"/>
              </a:rPr>
              <a:t>┌─────────────────┐</a:t>
            </a:r>
            <a:br>
              <a:rPr lang="en-US">
                <a:latin typeface="APL385 Unicode" panose="020B0709000202000203" pitchFamily="49" charset="0"/>
              </a:rPr>
            </a:br>
            <a:r>
              <a:rPr lang="en-US">
                <a:latin typeface="APL385 Unicode" panose="020B0709000202000203" pitchFamily="49" charset="0"/>
              </a:rPr>
              <a:t>│ ┌→────────────┐ │</a:t>
            </a:r>
            <a:br>
              <a:rPr lang="en-US">
                <a:latin typeface="APL385 Unicode" panose="020B0709000202000203" pitchFamily="49" charset="0"/>
              </a:rPr>
            </a:br>
            <a:r>
              <a:rPr lang="en-US">
                <a:latin typeface="APL385 Unicode" panose="020B0709000202000203" pitchFamily="49" charset="0"/>
              </a:rPr>
              <a:t>│ │0 0 0 0 0 0 0│ │</a:t>
            </a:r>
            <a:br>
              <a:rPr lang="en-US">
                <a:latin typeface="APL385 Unicode" panose="020B0709000202000203" pitchFamily="49" charset="0"/>
              </a:rPr>
            </a:br>
            <a:r>
              <a:rPr lang="en-US">
                <a:latin typeface="APL385 Unicode" panose="020B0709000202000203" pitchFamily="49" charset="0"/>
              </a:rPr>
              <a:t>│ └~────────────┘ │</a:t>
            </a:r>
            <a:br>
              <a:rPr lang="en-US">
                <a:latin typeface="APL385 Unicode" panose="020B0709000202000203" pitchFamily="49" charset="0"/>
              </a:rPr>
            </a:br>
            <a:r>
              <a:rPr lang="en-US">
                <a:latin typeface="APL385 Unicode" panose="020B0709000202000203" pitchFamily="49" charset="0"/>
              </a:rPr>
              <a:t>└∊────────────────┘</a:t>
            </a:r>
          </a:p>
          <a:p>
            <a:pPr marL="0" indent="0">
              <a:buNone/>
            </a:pPr>
            <a:endParaRPr lang="en-US">
              <a:latin typeface="APL385 Unicode" panose="020B0709000202000203" pitchFamily="49" charset="0"/>
            </a:endParaRPr>
          </a:p>
        </p:txBody>
      </p:sp>
      <p:sp>
        <p:nvSpPr>
          <p:cNvPr id="3" name="タイトル 2">
            <a:extLst>
              <a:ext uri="{FF2B5EF4-FFF2-40B4-BE49-F238E27FC236}">
                <a16:creationId xmlns:a16="http://schemas.microsoft.com/office/drawing/2014/main" id="{B0CC5DB3-6212-22CF-F714-948BBC86EE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Media Placeholder 3">
            <a:extLst>
              <a:ext uri="{FF2B5EF4-FFF2-40B4-BE49-F238E27FC236}">
                <a16:creationId xmlns:a16="http://schemas.microsoft.com/office/drawing/2014/main" id="{C3F89DED-3F56-9E7B-33DE-3B7E3D7AE263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531487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5FA3C2-FF9D-A75E-849D-8F7DCD23C3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3EF7428E-9BCF-CAF5-417A-3BCEC0057C1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anchor="t">
            <a:normAutofit/>
          </a:bodyPr>
          <a:lstStyle/>
          <a:p>
            <a:pPr marL="0" indent="0">
              <a:buNone/>
            </a:pPr>
            <a:r>
              <a:rPr lang="en-US">
                <a:latin typeface="APL385 Unicode" panose="020B0709000202000203" pitchFamily="49" charset="0"/>
              </a:rPr>
              <a:t>      QUERY_MASK←DB[;0]∊⊂’</a:t>
            </a:r>
            <a:r>
              <a:rPr lang="en-US" err="1">
                <a:latin typeface="APL385 Unicode" panose="020B0709000202000203" pitchFamily="49" charset="0"/>
              </a:rPr>
              <a:t>morten</a:t>
            </a:r>
            <a:r>
              <a:rPr lang="en-US">
                <a:latin typeface="APL385 Unicode" panose="020B0709000202000203" pitchFamily="49" charset="0"/>
              </a:rPr>
              <a:t>’</a:t>
            </a:r>
            <a:br>
              <a:rPr lang="en-US">
                <a:latin typeface="APL385 Unicode" panose="020B0709000202000203" pitchFamily="49" charset="0"/>
              </a:rPr>
            </a:br>
            <a:r>
              <a:rPr lang="en-US">
                <a:latin typeface="APL385 Unicode" panose="020B0709000202000203" pitchFamily="49" charset="0"/>
              </a:rPr>
              <a:t>      (QUERY_MASK⌿DB)[;1]</a:t>
            </a:r>
            <a:br>
              <a:rPr lang="en-US">
                <a:latin typeface="APL385 Unicode" panose="020B0709000202000203" pitchFamily="49" charset="0"/>
              </a:rPr>
            </a:br>
            <a:r>
              <a:rPr lang="en-US">
                <a:latin typeface="APL385 Unicode" panose="020B0709000202000203" pitchFamily="49" charset="0"/>
              </a:rPr>
              <a:t>┌⊖──────────┐</a:t>
            </a:r>
            <a:br>
              <a:rPr lang="en-US">
                <a:latin typeface="APL385 Unicode" panose="020B0709000202000203" pitchFamily="49" charset="0"/>
              </a:rPr>
            </a:br>
            <a:r>
              <a:rPr lang="en-US">
                <a:latin typeface="APL385 Unicode" panose="020B0709000202000203" pitchFamily="49" charset="0"/>
              </a:rPr>
              <a:t>│ ┌→──────┐ │</a:t>
            </a:r>
            <a:br>
              <a:rPr lang="en-US">
                <a:latin typeface="APL385 Unicode" panose="020B0709000202000203" pitchFamily="49" charset="0"/>
              </a:rPr>
            </a:br>
            <a:r>
              <a:rPr lang="en-US">
                <a:latin typeface="APL385 Unicode" panose="020B0709000202000203" pitchFamily="49" charset="0"/>
              </a:rPr>
              <a:t>│ │       │ │</a:t>
            </a:r>
            <a:br>
              <a:rPr lang="en-US">
                <a:latin typeface="APL385 Unicode" panose="020B0709000202000203" pitchFamily="49" charset="0"/>
              </a:rPr>
            </a:br>
            <a:r>
              <a:rPr lang="en-US">
                <a:latin typeface="APL385 Unicode" panose="020B0709000202000203" pitchFamily="49" charset="0"/>
              </a:rPr>
              <a:t>│ └───────┘ │</a:t>
            </a:r>
            <a:br>
              <a:rPr lang="en-US">
                <a:latin typeface="APL385 Unicode" panose="020B0709000202000203" pitchFamily="49" charset="0"/>
              </a:rPr>
            </a:br>
            <a:r>
              <a:rPr lang="en-US">
                <a:latin typeface="APL385 Unicode" panose="020B0709000202000203" pitchFamily="49" charset="0"/>
              </a:rPr>
              <a:t>└∊──────────┘</a:t>
            </a:r>
          </a:p>
          <a:p>
            <a:pPr marL="0" indent="0">
              <a:buNone/>
            </a:pPr>
            <a:endParaRPr lang="en-US">
              <a:latin typeface="APL385 Unicode" panose="020B0709000202000203" pitchFamily="49" charset="0"/>
            </a:endParaRPr>
          </a:p>
        </p:txBody>
      </p:sp>
      <p:sp>
        <p:nvSpPr>
          <p:cNvPr id="3" name="タイトル 2">
            <a:extLst>
              <a:ext uri="{FF2B5EF4-FFF2-40B4-BE49-F238E27FC236}">
                <a16:creationId xmlns:a16="http://schemas.microsoft.com/office/drawing/2014/main" id="{71A85F2A-F27D-C69C-1483-2DACDBA3DB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Media Placeholder 3">
            <a:extLst>
              <a:ext uri="{FF2B5EF4-FFF2-40B4-BE49-F238E27FC236}">
                <a16:creationId xmlns:a16="http://schemas.microsoft.com/office/drawing/2014/main" id="{E4C7C2DB-8156-575D-BE86-16A842DE6BE9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95705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77727E-BAB2-C4A1-608D-07851436FE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DDD07290-636B-A9D3-1E47-3483FCA4D1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1369" y="2077571"/>
            <a:ext cx="11370168" cy="3931715"/>
          </a:xfrm>
        </p:spPr>
        <p:txBody>
          <a:bodyPr/>
          <a:lstStyle/>
          <a:p>
            <a:pPr>
              <a:buFont typeface="+mj-lt"/>
              <a:buAutoNum type="arabicPeriod"/>
            </a:pPr>
            <a:r>
              <a:rPr lang="en-US"/>
              <a:t>Magic numbers for column indexing</a:t>
            </a:r>
          </a:p>
          <a:p>
            <a:pPr>
              <a:buFont typeface="+mj-lt"/>
              <a:buAutoNum type="arabicPeriod"/>
            </a:pPr>
            <a:r>
              <a:rPr lang="en-US"/>
              <a:t>What if we want to convert to an inverted table?</a:t>
            </a:r>
          </a:p>
          <a:p>
            <a:pPr>
              <a:buFont typeface="+mj-lt"/>
              <a:buAutoNum type="arabicPeriod"/>
            </a:pPr>
            <a:r>
              <a:rPr lang="en-US"/>
              <a:t>Is this a filter or a reduction?</a:t>
            </a:r>
          </a:p>
          <a:p>
            <a:pPr>
              <a:buFont typeface="+mj-lt"/>
              <a:buAutoNum type="arabicPeriod"/>
            </a:pPr>
            <a:r>
              <a:rPr lang="en-US"/>
              <a:t>What if </a:t>
            </a:r>
            <a:r>
              <a:rPr lang="en-US" sz="2400">
                <a:latin typeface="APL385 Unicode" panose="020B0709000202000203" pitchFamily="49" charset="0"/>
              </a:rPr>
              <a:t>QUERY_MASK⌿</a:t>
            </a:r>
            <a:r>
              <a:rPr lang="en-US" sz="2400"/>
              <a:t> </a:t>
            </a:r>
            <a:r>
              <a:rPr lang="en-US"/>
              <a:t>were a complex expression?</a:t>
            </a:r>
          </a:p>
          <a:p>
            <a:pPr>
              <a:buFont typeface="+mj-lt"/>
              <a:buAutoNum type="arabicPeriod"/>
            </a:pPr>
            <a:r>
              <a:rPr lang="en-US" b="1"/>
              <a:t>Empty-array prototypes must be considered</a:t>
            </a:r>
          </a:p>
          <a:p>
            <a:pPr>
              <a:buFont typeface="+mj-lt"/>
              <a:buAutoNum type="arabicPeriod"/>
            </a:pPr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3D557536-F5D4-A671-05C9-461CCCA026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371" y="356877"/>
            <a:ext cx="9392908" cy="1382400"/>
          </a:xfrm>
        </p:spPr>
        <p:txBody>
          <a:bodyPr anchor="t"/>
          <a:lstStyle/>
          <a:p>
            <a:r>
              <a:rPr lang="en-US" sz="3200">
                <a:latin typeface="APL385 Unicode" panose="020B0709000202000203" pitchFamily="49" charset="0"/>
              </a:rPr>
              <a:t>+⌿(QUERY_MASK⌿DB)[;AGES]</a:t>
            </a:r>
            <a:br>
              <a:rPr lang="en-US" sz="3200">
                <a:latin typeface="APL385 Unicode" panose="020B0709000202000203" pitchFamily="49" charset="0"/>
              </a:rPr>
            </a:br>
            <a:r>
              <a:rPr lang="en-US" sz="3200">
                <a:latin typeface="APL385 Unicode" panose="020B0709000202000203" pitchFamily="49" charset="0"/>
              </a:rPr>
              <a:t> ↑     ↑     ↑ ↑   ↑</a:t>
            </a:r>
            <a:br>
              <a:rPr lang="en-US" sz="3200">
                <a:latin typeface="APL385 Unicode" panose="020B0709000202000203" pitchFamily="49" charset="0"/>
              </a:rPr>
            </a:br>
            <a:r>
              <a:rPr lang="en-US" sz="3200">
                <a:latin typeface="APL385 Unicode" panose="020B0709000202000203" pitchFamily="49" charset="0"/>
              </a:rPr>
              <a:t> </a:t>
            </a:r>
            <a:r>
              <a:rPr lang="en-US" sz="3200">
                <a:solidFill>
                  <a:schemeClr val="accent1"/>
                </a:solidFill>
                <a:latin typeface="APL385 Unicode" panose="020B0709000202000203" pitchFamily="49" charset="0"/>
              </a:rPr>
              <a:t>5</a:t>
            </a:r>
            <a:r>
              <a:rPr lang="en-US" sz="3200">
                <a:latin typeface="APL385 Unicode" panose="020B0709000202000203" pitchFamily="49" charset="0"/>
              </a:rPr>
              <a:t>     </a:t>
            </a:r>
            <a:r>
              <a:rPr lang="en-US" sz="3200">
                <a:solidFill>
                  <a:schemeClr val="accent1"/>
                </a:solidFill>
                <a:latin typeface="APL385 Unicode" panose="020B0709000202000203" pitchFamily="49" charset="0"/>
              </a:rPr>
              <a:t>4</a:t>
            </a:r>
            <a:r>
              <a:rPr lang="en-US" sz="3200">
                <a:latin typeface="APL385 Unicode" panose="020B0709000202000203" pitchFamily="49" charset="0"/>
              </a:rPr>
              <a:t>     </a:t>
            </a:r>
            <a:r>
              <a:rPr lang="en-US" sz="3200">
                <a:solidFill>
                  <a:schemeClr val="accent1"/>
                </a:solidFill>
                <a:latin typeface="APL385 Unicode" panose="020B0709000202000203" pitchFamily="49" charset="0"/>
              </a:rPr>
              <a:t>3 2   1</a:t>
            </a:r>
            <a:endParaRPr lang="en-US" sz="3200">
              <a:solidFill>
                <a:schemeClr val="accent1"/>
              </a:solidFill>
            </a:endParaRPr>
          </a:p>
        </p:txBody>
      </p:sp>
      <p:sp>
        <p:nvSpPr>
          <p:cNvPr id="4" name="Media Placeholder 3">
            <a:extLst>
              <a:ext uri="{FF2B5EF4-FFF2-40B4-BE49-F238E27FC236}">
                <a16:creationId xmlns:a16="http://schemas.microsoft.com/office/drawing/2014/main" id="{FE3B3EF9-E7FA-5FC4-0262-C4848F75FFAD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300954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2CDE9860-A2CA-7FA8-9368-6762319A72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Find this code…</a:t>
            </a:r>
          </a:p>
        </p:txBody>
      </p:sp>
      <p:sp>
        <p:nvSpPr>
          <p:cNvPr id="3" name="Media Placeholder 2">
            <a:extLst>
              <a:ext uri="{FF2B5EF4-FFF2-40B4-BE49-F238E27FC236}">
                <a16:creationId xmlns:a16="http://schemas.microsoft.com/office/drawing/2014/main" id="{EBA132A0-6885-DA3A-3739-8A6279D58EEA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79100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A1D24F-D97E-CCCB-8C6D-6E429BA97D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099E6160-1196-A85E-F675-122DA6A523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1369" y="356877"/>
            <a:ext cx="11370168" cy="5652410"/>
          </a:xfrm>
        </p:spPr>
        <p:txBody>
          <a:bodyPr>
            <a:normAutofit/>
          </a:bodyPr>
          <a:lstStyle/>
          <a:p>
            <a:r>
              <a:rPr lang="en-US"/>
              <a:t>****** ********</a:t>
            </a:r>
          </a:p>
        </p:txBody>
      </p:sp>
      <p:sp>
        <p:nvSpPr>
          <p:cNvPr id="14" name="Media Placeholder 13">
            <a:extLst>
              <a:ext uri="{FF2B5EF4-FFF2-40B4-BE49-F238E27FC236}">
                <a16:creationId xmlns:a16="http://schemas.microsoft.com/office/drawing/2014/main" id="{D0BA1432-FEFC-CC41-BC26-4D344D29CC20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006966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EADE64-914F-739A-5270-CB33FF7FED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B2423799-190C-0F79-5264-101CA70EDB6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anchor="t">
            <a:normAutofit/>
          </a:bodyPr>
          <a:lstStyle/>
          <a:p>
            <a:pPr marL="0" indent="0">
              <a:buNone/>
            </a:pPr>
            <a:r>
              <a:rPr lang="en-US" sz="2200" dirty="0">
                <a:latin typeface="APL385 Unicode" panose="020B0709000202000203" pitchFamily="49" charset="0"/>
              </a:rPr>
              <a:t>(</a:t>
            </a:r>
            <a:r>
              <a:rPr lang="en-US" sz="2200" dirty="0" err="1">
                <a:latin typeface="APL385 Unicode" panose="020B0709000202000203" pitchFamily="49" charset="0"/>
              </a:rPr>
              <a:t>ast</a:t>
            </a:r>
            <a:r>
              <a:rPr lang="en-US" sz="2200" dirty="0">
                <a:latin typeface="APL385 Unicode" panose="020B0709000202000203" pitchFamily="49" charset="0"/>
              </a:rPr>
              <a:t> _ symbol)←3↑codfns.PS </a:t>
            </a:r>
            <a:r>
              <a:rPr lang="en-US" sz="2200" dirty="0" err="1">
                <a:latin typeface="APL385 Unicode" panose="020B0709000202000203" pitchFamily="49" charset="0"/>
              </a:rPr>
              <a:t>src</a:t>
            </a:r>
            <a:endParaRPr lang="en-US" sz="2200" dirty="0">
              <a:latin typeface="APL385 Unicode" panose="020B0709000202000203" pitchFamily="49" charset="0"/>
            </a:endParaRPr>
          </a:p>
        </p:txBody>
      </p:sp>
      <p:sp>
        <p:nvSpPr>
          <p:cNvPr id="3" name="タイトル 2">
            <a:extLst>
              <a:ext uri="{FF2B5EF4-FFF2-40B4-BE49-F238E27FC236}">
                <a16:creationId xmlns:a16="http://schemas.microsoft.com/office/drawing/2014/main" id="{6A44D6BD-4AD7-D7EA-140B-466653E1A7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>
                <a:latin typeface="APL385 Unicode" panose="020B0709000202000203" pitchFamily="49" charset="0"/>
              </a:rPr>
              <a:t>+⌿(QUERY_MASK⌿DATABASE)[;AGES]</a:t>
            </a:r>
            <a:endParaRPr kumimoji="1" lang="ja-JP" altLang="en-US" sz="4000"/>
          </a:p>
        </p:txBody>
      </p:sp>
      <p:sp>
        <p:nvSpPr>
          <p:cNvPr id="4" name="Media Placeholder 3">
            <a:extLst>
              <a:ext uri="{FF2B5EF4-FFF2-40B4-BE49-F238E27FC236}">
                <a16:creationId xmlns:a16="http://schemas.microsoft.com/office/drawing/2014/main" id="{43BED94F-62C5-75D8-F81D-B88FCCC49B63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529973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2F98EE-66E4-332F-D535-EDAA1FE146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92D87C2C-32C8-0C00-F74E-528626ECA15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anchor="t">
            <a:normAutofit/>
          </a:bodyPr>
          <a:lstStyle/>
          <a:p>
            <a:pPr marL="0" indent="0">
              <a:buNone/>
            </a:pPr>
            <a:r>
              <a:rPr lang="en-US" sz="2200" dirty="0">
                <a:latin typeface="APL385 Unicode" panose="020B0709000202000203" pitchFamily="49" charset="0"/>
              </a:rPr>
              <a:t>(</a:t>
            </a:r>
            <a:r>
              <a:rPr lang="en-US" sz="2200" dirty="0" err="1">
                <a:latin typeface="APL385 Unicode" panose="020B0709000202000203" pitchFamily="49" charset="0"/>
              </a:rPr>
              <a:t>ast</a:t>
            </a:r>
            <a:r>
              <a:rPr lang="en-US" sz="2200" dirty="0">
                <a:latin typeface="APL385 Unicode" panose="020B0709000202000203" pitchFamily="49" charset="0"/>
              </a:rPr>
              <a:t> _ symbol)←3↑codfns.PS </a:t>
            </a:r>
            <a:r>
              <a:rPr lang="en-US" sz="2200" dirty="0" err="1">
                <a:latin typeface="APL385 Unicode" panose="020B0709000202000203" pitchFamily="49" charset="0"/>
              </a:rPr>
              <a:t>src</a:t>
            </a:r>
            <a:br>
              <a:rPr lang="en-US" sz="2200" dirty="0">
                <a:latin typeface="APL385 Unicode" panose="020B0709000202000203" pitchFamily="49" charset="0"/>
              </a:rPr>
            </a:br>
            <a:r>
              <a:rPr lang="en-US" sz="2200" dirty="0">
                <a:latin typeface="APL385 Unicode" panose="020B0709000202000203" pitchFamily="49" charset="0"/>
              </a:rPr>
              <a:t>(parent _ type kind name _ </a:t>
            </a:r>
            <a:r>
              <a:rPr lang="en-US" sz="2200" dirty="0" err="1">
                <a:latin typeface="APL385 Unicode" panose="020B0709000202000203" pitchFamily="49" charset="0"/>
              </a:rPr>
              <a:t>vardef</a:t>
            </a:r>
            <a:r>
              <a:rPr lang="en-US" sz="2200" dirty="0">
                <a:latin typeface="APL385 Unicode" panose="020B0709000202000203" pitchFamily="49" charset="0"/>
              </a:rPr>
              <a:t> _ _)←</a:t>
            </a:r>
            <a:r>
              <a:rPr lang="en-US" sz="2200" dirty="0" err="1">
                <a:latin typeface="APL385 Unicode" panose="020B0709000202000203" pitchFamily="49" charset="0"/>
              </a:rPr>
              <a:t>ast</a:t>
            </a:r>
            <a:endParaRPr lang="en-US" sz="2200" dirty="0">
              <a:latin typeface="APL385 Unicode" panose="020B0709000202000203" pitchFamily="49" charset="0"/>
            </a:endParaRPr>
          </a:p>
        </p:txBody>
      </p:sp>
      <p:sp>
        <p:nvSpPr>
          <p:cNvPr id="3" name="タイトル 2">
            <a:extLst>
              <a:ext uri="{FF2B5EF4-FFF2-40B4-BE49-F238E27FC236}">
                <a16:creationId xmlns:a16="http://schemas.microsoft.com/office/drawing/2014/main" id="{57557E8F-8058-FADC-73B6-4E66DD965F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>
                <a:latin typeface="APL385 Unicode" panose="020B0709000202000203" pitchFamily="49" charset="0"/>
              </a:rPr>
              <a:t>+⌿(QUERY_MASK⌿DATABASE)[;AGES]</a:t>
            </a:r>
            <a:endParaRPr kumimoji="1" lang="ja-JP" altLang="en-US" sz="4000"/>
          </a:p>
        </p:txBody>
      </p:sp>
      <p:sp>
        <p:nvSpPr>
          <p:cNvPr id="4" name="Media Placeholder 3">
            <a:extLst>
              <a:ext uri="{FF2B5EF4-FFF2-40B4-BE49-F238E27FC236}">
                <a16:creationId xmlns:a16="http://schemas.microsoft.com/office/drawing/2014/main" id="{BC3BA33E-79A2-ED5D-DB7D-A4E202F3DF26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528720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4682EC-E40F-D635-CFFC-51123CC50D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982F4809-D03B-4720-B02E-CA23247D6D3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anchor="t">
            <a:normAutofit/>
          </a:bodyPr>
          <a:lstStyle/>
          <a:p>
            <a:pPr marL="0" indent="0">
              <a:buNone/>
            </a:pPr>
            <a:r>
              <a:rPr lang="en-US" sz="2200" dirty="0">
                <a:latin typeface="APL385 Unicode" panose="020B0709000202000203" pitchFamily="49" charset="0"/>
              </a:rPr>
              <a:t>(</a:t>
            </a:r>
            <a:r>
              <a:rPr lang="en-US" sz="2200" dirty="0" err="1">
                <a:latin typeface="APL385 Unicode" panose="020B0709000202000203" pitchFamily="49" charset="0"/>
              </a:rPr>
              <a:t>ast</a:t>
            </a:r>
            <a:r>
              <a:rPr lang="en-US" sz="2200" dirty="0">
                <a:latin typeface="APL385 Unicode" panose="020B0709000202000203" pitchFamily="49" charset="0"/>
              </a:rPr>
              <a:t> _ symbol)←3↑codfns.PS </a:t>
            </a:r>
            <a:r>
              <a:rPr lang="en-US" sz="2200" dirty="0" err="1">
                <a:latin typeface="APL385 Unicode" panose="020B0709000202000203" pitchFamily="49" charset="0"/>
              </a:rPr>
              <a:t>src</a:t>
            </a:r>
            <a:br>
              <a:rPr lang="en-US" sz="2200" dirty="0">
                <a:latin typeface="APL385 Unicode" panose="020B0709000202000203" pitchFamily="49" charset="0"/>
              </a:rPr>
            </a:br>
            <a:r>
              <a:rPr lang="en-US" sz="2200" dirty="0">
                <a:latin typeface="APL385 Unicode" panose="020B0709000202000203" pitchFamily="49" charset="0"/>
              </a:rPr>
              <a:t>(parent _ type kind name _ </a:t>
            </a:r>
            <a:r>
              <a:rPr lang="en-US" sz="2200" dirty="0" err="1">
                <a:latin typeface="APL385 Unicode" panose="020B0709000202000203" pitchFamily="49" charset="0"/>
              </a:rPr>
              <a:t>vardef</a:t>
            </a:r>
            <a:r>
              <a:rPr lang="en-US" sz="2200" dirty="0">
                <a:latin typeface="APL385 Unicode" panose="020B0709000202000203" pitchFamily="49" charset="0"/>
              </a:rPr>
              <a:t> _ _)←</a:t>
            </a:r>
            <a:r>
              <a:rPr lang="en-US" sz="2200" dirty="0" err="1">
                <a:latin typeface="APL385 Unicode" panose="020B0709000202000203" pitchFamily="49" charset="0"/>
              </a:rPr>
              <a:t>ast</a:t>
            </a:r>
            <a:endParaRPr lang="en-US" sz="2200" dirty="0">
              <a:latin typeface="APL385 Unicode" panose="020B0709000202000203" pitchFamily="49" charset="0"/>
            </a:endParaRPr>
          </a:p>
          <a:p>
            <a:pPr marL="0" indent="0">
              <a:buNone/>
            </a:pPr>
            <a:r>
              <a:rPr lang="en-US" sz="2200" dirty="0" err="1">
                <a:latin typeface="APL385 Unicode" panose="020B0709000202000203" pitchFamily="49" charset="0"/>
              </a:rPr>
              <a:t>expr←type∊Strand</a:t>
            </a:r>
            <a:r>
              <a:rPr lang="en-US" sz="2200" dirty="0">
                <a:latin typeface="APL385 Unicode" panose="020B0709000202000203" pitchFamily="49" charset="0"/>
              </a:rPr>
              <a:t> Expr</a:t>
            </a:r>
            <a:br>
              <a:rPr lang="en-US" sz="2200" dirty="0">
                <a:latin typeface="APL385 Unicode" panose="020B0709000202000203" pitchFamily="49" charset="0"/>
              </a:rPr>
            </a:br>
            <a:endParaRPr lang="en-US" sz="2200" dirty="0">
              <a:latin typeface="APL385 Unicode" panose="020B0709000202000203" pitchFamily="49" charset="0"/>
            </a:endParaRPr>
          </a:p>
        </p:txBody>
      </p:sp>
      <p:sp>
        <p:nvSpPr>
          <p:cNvPr id="3" name="タイトル 2">
            <a:extLst>
              <a:ext uri="{FF2B5EF4-FFF2-40B4-BE49-F238E27FC236}">
                <a16:creationId xmlns:a16="http://schemas.microsoft.com/office/drawing/2014/main" id="{4E6DDEC7-9DEB-6BF4-2A79-B356B44DB4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>
                <a:latin typeface="APL385 Unicode" panose="020B0709000202000203" pitchFamily="49" charset="0"/>
              </a:rPr>
              <a:t>+⌿(QUERY_MASK⌿DATABASE)[;AGES]</a:t>
            </a:r>
            <a:endParaRPr kumimoji="1" lang="ja-JP" altLang="en-US" sz="4000"/>
          </a:p>
        </p:txBody>
      </p:sp>
      <p:sp>
        <p:nvSpPr>
          <p:cNvPr id="4" name="Media Placeholder 3">
            <a:extLst>
              <a:ext uri="{FF2B5EF4-FFF2-40B4-BE49-F238E27FC236}">
                <a16:creationId xmlns:a16="http://schemas.microsoft.com/office/drawing/2014/main" id="{5F002ECC-94EE-9364-C871-3C5B765055EF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724388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48D36E-6271-5E72-518F-257F9C92C0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F6DAE3A4-0D35-AED6-9641-296A4211794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anchor="t">
            <a:normAutofit/>
          </a:bodyPr>
          <a:lstStyle/>
          <a:p>
            <a:pPr marL="0" indent="0">
              <a:buNone/>
            </a:pPr>
            <a:r>
              <a:rPr lang="en-US" sz="2200" dirty="0">
                <a:latin typeface="APL385 Unicode" panose="020B0709000202000203" pitchFamily="49" charset="0"/>
              </a:rPr>
              <a:t>(</a:t>
            </a:r>
            <a:r>
              <a:rPr lang="en-US" sz="2200" dirty="0" err="1">
                <a:latin typeface="APL385 Unicode" panose="020B0709000202000203" pitchFamily="49" charset="0"/>
              </a:rPr>
              <a:t>ast</a:t>
            </a:r>
            <a:r>
              <a:rPr lang="en-US" sz="2200" dirty="0">
                <a:latin typeface="APL385 Unicode" panose="020B0709000202000203" pitchFamily="49" charset="0"/>
              </a:rPr>
              <a:t> _ symbol)←3↑codfns.PS </a:t>
            </a:r>
            <a:r>
              <a:rPr lang="en-US" sz="2200" dirty="0" err="1">
                <a:latin typeface="APL385 Unicode" panose="020B0709000202000203" pitchFamily="49" charset="0"/>
              </a:rPr>
              <a:t>src</a:t>
            </a:r>
            <a:br>
              <a:rPr lang="en-US" sz="2200" dirty="0">
                <a:latin typeface="APL385 Unicode" panose="020B0709000202000203" pitchFamily="49" charset="0"/>
              </a:rPr>
            </a:br>
            <a:r>
              <a:rPr lang="en-US" sz="2200" dirty="0">
                <a:latin typeface="APL385 Unicode" panose="020B0709000202000203" pitchFamily="49" charset="0"/>
              </a:rPr>
              <a:t>(parent _ type kind name _ </a:t>
            </a:r>
            <a:r>
              <a:rPr lang="en-US" sz="2200" dirty="0" err="1">
                <a:latin typeface="APL385 Unicode" panose="020B0709000202000203" pitchFamily="49" charset="0"/>
              </a:rPr>
              <a:t>vardef</a:t>
            </a:r>
            <a:r>
              <a:rPr lang="en-US" sz="2200" dirty="0">
                <a:latin typeface="APL385 Unicode" panose="020B0709000202000203" pitchFamily="49" charset="0"/>
              </a:rPr>
              <a:t> _ _)←</a:t>
            </a:r>
            <a:r>
              <a:rPr lang="en-US" sz="2200" dirty="0" err="1">
                <a:latin typeface="APL385 Unicode" panose="020B0709000202000203" pitchFamily="49" charset="0"/>
              </a:rPr>
              <a:t>ast</a:t>
            </a:r>
            <a:endParaRPr lang="en-US" sz="2200" dirty="0">
              <a:latin typeface="APL385 Unicode" panose="020B0709000202000203" pitchFamily="49" charset="0"/>
            </a:endParaRPr>
          </a:p>
          <a:p>
            <a:pPr marL="0" indent="0">
              <a:buNone/>
            </a:pPr>
            <a:r>
              <a:rPr lang="en-US" sz="2200" dirty="0" err="1">
                <a:latin typeface="APL385 Unicode" panose="020B0709000202000203" pitchFamily="49" charset="0"/>
              </a:rPr>
              <a:t>expr←type∊Strand</a:t>
            </a:r>
            <a:r>
              <a:rPr lang="en-US" sz="2200" dirty="0">
                <a:latin typeface="APL385 Unicode" panose="020B0709000202000203" pitchFamily="49" charset="0"/>
              </a:rPr>
              <a:t> Expr</a:t>
            </a:r>
            <a:br>
              <a:rPr lang="en-US" sz="2200" dirty="0">
                <a:latin typeface="APL385 Unicode" panose="020B0709000202000203" pitchFamily="49" charset="0"/>
              </a:rPr>
            </a:br>
            <a:r>
              <a:rPr lang="en-US" sz="2200" dirty="0">
                <a:latin typeface="APL385 Unicode" panose="020B0709000202000203" pitchFamily="49" charset="0"/>
              </a:rPr>
              <a:t>roots←⍸parent=⍳≢parent</a:t>
            </a:r>
            <a:br>
              <a:rPr lang="en-US" sz="2200" dirty="0">
                <a:latin typeface="APL385 Unicode" panose="020B0709000202000203" pitchFamily="49" charset="0"/>
              </a:rPr>
            </a:br>
            <a:endParaRPr lang="en-US" sz="2200" dirty="0">
              <a:latin typeface="APL385 Unicode" panose="020B0709000202000203" pitchFamily="49" charset="0"/>
            </a:endParaRPr>
          </a:p>
        </p:txBody>
      </p:sp>
      <p:sp>
        <p:nvSpPr>
          <p:cNvPr id="3" name="タイトル 2">
            <a:extLst>
              <a:ext uri="{FF2B5EF4-FFF2-40B4-BE49-F238E27FC236}">
                <a16:creationId xmlns:a16="http://schemas.microsoft.com/office/drawing/2014/main" id="{32C2FF47-BBC6-DABB-1D44-578570D365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>
                <a:latin typeface="APL385 Unicode" panose="020B0709000202000203" pitchFamily="49" charset="0"/>
              </a:rPr>
              <a:t>+⌿(QUERY_MASK⌿DATABASE)[;AGES]</a:t>
            </a:r>
            <a:endParaRPr kumimoji="1" lang="ja-JP" altLang="en-US" sz="4000"/>
          </a:p>
        </p:txBody>
      </p:sp>
      <p:sp>
        <p:nvSpPr>
          <p:cNvPr id="4" name="Media Placeholder 3">
            <a:extLst>
              <a:ext uri="{FF2B5EF4-FFF2-40B4-BE49-F238E27FC236}">
                <a16:creationId xmlns:a16="http://schemas.microsoft.com/office/drawing/2014/main" id="{14F7C409-A431-9498-5926-03DD4B497350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920699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D8C78A-A4C3-B8DA-4E11-A12EBD3BFF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6329DF66-F57C-0BA1-1FC0-B0C0765A10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anchor="t">
            <a:normAutofit/>
          </a:bodyPr>
          <a:lstStyle/>
          <a:p>
            <a:pPr marL="0" indent="0">
              <a:buNone/>
            </a:pPr>
            <a:r>
              <a:rPr lang="en-US" sz="2200" dirty="0">
                <a:latin typeface="APL385 Unicode" panose="020B0709000202000203" pitchFamily="49" charset="0"/>
              </a:rPr>
              <a:t>(</a:t>
            </a:r>
            <a:r>
              <a:rPr lang="en-US" sz="2200" dirty="0" err="1">
                <a:latin typeface="APL385 Unicode" panose="020B0709000202000203" pitchFamily="49" charset="0"/>
              </a:rPr>
              <a:t>ast</a:t>
            </a:r>
            <a:r>
              <a:rPr lang="en-US" sz="2200" dirty="0">
                <a:latin typeface="APL385 Unicode" panose="020B0709000202000203" pitchFamily="49" charset="0"/>
              </a:rPr>
              <a:t> _ symbol)←3↑codfns.PS </a:t>
            </a:r>
            <a:r>
              <a:rPr lang="en-US" sz="2200" dirty="0" err="1">
                <a:latin typeface="APL385 Unicode" panose="020B0709000202000203" pitchFamily="49" charset="0"/>
              </a:rPr>
              <a:t>src</a:t>
            </a:r>
            <a:br>
              <a:rPr lang="en-US" sz="2200" dirty="0">
                <a:latin typeface="APL385 Unicode" panose="020B0709000202000203" pitchFamily="49" charset="0"/>
              </a:rPr>
            </a:br>
            <a:r>
              <a:rPr lang="en-US" sz="2200" dirty="0">
                <a:latin typeface="APL385 Unicode" panose="020B0709000202000203" pitchFamily="49" charset="0"/>
              </a:rPr>
              <a:t>(parent _ type kind name _ </a:t>
            </a:r>
            <a:r>
              <a:rPr lang="en-US" sz="2200" dirty="0" err="1">
                <a:latin typeface="APL385 Unicode" panose="020B0709000202000203" pitchFamily="49" charset="0"/>
              </a:rPr>
              <a:t>vardef</a:t>
            </a:r>
            <a:r>
              <a:rPr lang="en-US" sz="2200" dirty="0">
                <a:latin typeface="APL385 Unicode" panose="020B0709000202000203" pitchFamily="49" charset="0"/>
              </a:rPr>
              <a:t> _ _)←</a:t>
            </a:r>
            <a:r>
              <a:rPr lang="en-US" sz="2200" dirty="0" err="1">
                <a:latin typeface="APL385 Unicode" panose="020B0709000202000203" pitchFamily="49" charset="0"/>
              </a:rPr>
              <a:t>ast</a:t>
            </a:r>
            <a:endParaRPr lang="en-US" sz="2200" dirty="0">
              <a:latin typeface="APL385 Unicode" panose="020B0709000202000203" pitchFamily="49" charset="0"/>
            </a:endParaRPr>
          </a:p>
          <a:p>
            <a:pPr marL="0" indent="0">
              <a:buNone/>
            </a:pPr>
            <a:r>
              <a:rPr lang="en-US" sz="2200" dirty="0" err="1">
                <a:latin typeface="APL385 Unicode" panose="020B0709000202000203" pitchFamily="49" charset="0"/>
              </a:rPr>
              <a:t>expr←type∊Strand</a:t>
            </a:r>
            <a:r>
              <a:rPr lang="en-US" sz="2200" dirty="0">
                <a:latin typeface="APL385 Unicode" panose="020B0709000202000203" pitchFamily="49" charset="0"/>
              </a:rPr>
              <a:t> Expr</a:t>
            </a:r>
            <a:br>
              <a:rPr lang="en-US" sz="2200" dirty="0">
                <a:latin typeface="APL385 Unicode" panose="020B0709000202000203" pitchFamily="49" charset="0"/>
              </a:rPr>
            </a:br>
            <a:r>
              <a:rPr lang="en-US" sz="2200" dirty="0">
                <a:latin typeface="APL385 Unicode" panose="020B0709000202000203" pitchFamily="49" charset="0"/>
              </a:rPr>
              <a:t>roots←⍸parent=⍳≢parent</a:t>
            </a:r>
            <a:br>
              <a:rPr lang="en-US" sz="2200" dirty="0">
                <a:latin typeface="APL385 Unicode" panose="020B0709000202000203" pitchFamily="49" charset="0"/>
              </a:rPr>
            </a:br>
            <a:r>
              <a:rPr lang="en-US" sz="2200" dirty="0" err="1">
                <a:latin typeface="APL385 Unicode" panose="020B0709000202000203" pitchFamily="49" charset="0"/>
              </a:rPr>
              <a:t>dexpr</a:t>
            </a:r>
            <a:r>
              <a:rPr lang="en-US" sz="2200" dirty="0">
                <a:latin typeface="APL385 Unicode" panose="020B0709000202000203" pitchFamily="49" charset="0"/>
              </a:rPr>
              <a:t>←(type=Expr)∧kind=2</a:t>
            </a:r>
            <a:br>
              <a:rPr lang="en-US" sz="2200" dirty="0">
                <a:latin typeface="APL385 Unicode" panose="020B0709000202000203" pitchFamily="49" charset="0"/>
              </a:rPr>
            </a:br>
            <a:endParaRPr lang="en-US" sz="2200" dirty="0">
              <a:latin typeface="APL385 Unicode" panose="020B0709000202000203" pitchFamily="49" charset="0"/>
            </a:endParaRPr>
          </a:p>
        </p:txBody>
      </p:sp>
      <p:sp>
        <p:nvSpPr>
          <p:cNvPr id="3" name="タイトル 2">
            <a:extLst>
              <a:ext uri="{FF2B5EF4-FFF2-40B4-BE49-F238E27FC236}">
                <a16:creationId xmlns:a16="http://schemas.microsoft.com/office/drawing/2014/main" id="{0A8D7BE7-3A3B-D182-6713-EF8462AF92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>
                <a:latin typeface="APL385 Unicode" panose="020B0709000202000203" pitchFamily="49" charset="0"/>
              </a:rPr>
              <a:t>+⌿(QUERY_MASK⌿DATABASE)[;AGES]</a:t>
            </a:r>
            <a:endParaRPr kumimoji="1" lang="ja-JP" altLang="en-US" sz="4000"/>
          </a:p>
        </p:txBody>
      </p:sp>
      <p:sp>
        <p:nvSpPr>
          <p:cNvPr id="4" name="Media Placeholder 3">
            <a:extLst>
              <a:ext uri="{FF2B5EF4-FFF2-40B4-BE49-F238E27FC236}">
                <a16:creationId xmlns:a16="http://schemas.microsoft.com/office/drawing/2014/main" id="{8287AE56-CA98-0594-9FFC-46A32EB378DF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630824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F805CE-3B9F-9408-CCB7-B8581FB560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0A27740C-07C9-579B-8C42-7DCCBA147CB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anchor="t">
            <a:normAutofit/>
          </a:bodyPr>
          <a:lstStyle/>
          <a:p>
            <a:pPr marL="0" indent="0">
              <a:buNone/>
            </a:pPr>
            <a:r>
              <a:rPr lang="en-US" sz="2200" dirty="0">
                <a:latin typeface="APL385 Unicode" panose="020B0709000202000203" pitchFamily="49" charset="0"/>
              </a:rPr>
              <a:t>(</a:t>
            </a:r>
            <a:r>
              <a:rPr lang="en-US" sz="2200" dirty="0" err="1">
                <a:latin typeface="APL385 Unicode" panose="020B0709000202000203" pitchFamily="49" charset="0"/>
              </a:rPr>
              <a:t>ast</a:t>
            </a:r>
            <a:r>
              <a:rPr lang="en-US" sz="2200" dirty="0">
                <a:latin typeface="APL385 Unicode" panose="020B0709000202000203" pitchFamily="49" charset="0"/>
              </a:rPr>
              <a:t> _ symbol)←3↑codfns.PS </a:t>
            </a:r>
            <a:r>
              <a:rPr lang="en-US" sz="2200" dirty="0" err="1">
                <a:latin typeface="APL385 Unicode" panose="020B0709000202000203" pitchFamily="49" charset="0"/>
              </a:rPr>
              <a:t>src</a:t>
            </a:r>
            <a:br>
              <a:rPr lang="en-US" sz="2200" dirty="0">
                <a:latin typeface="APL385 Unicode" panose="020B0709000202000203" pitchFamily="49" charset="0"/>
              </a:rPr>
            </a:br>
            <a:r>
              <a:rPr lang="en-US" sz="2200" dirty="0">
                <a:latin typeface="APL385 Unicode" panose="020B0709000202000203" pitchFamily="49" charset="0"/>
              </a:rPr>
              <a:t>(parent _ type kind name _ </a:t>
            </a:r>
            <a:r>
              <a:rPr lang="en-US" sz="2200" dirty="0" err="1">
                <a:latin typeface="APL385 Unicode" panose="020B0709000202000203" pitchFamily="49" charset="0"/>
              </a:rPr>
              <a:t>vardef</a:t>
            </a:r>
            <a:r>
              <a:rPr lang="en-US" sz="2200" dirty="0">
                <a:latin typeface="APL385 Unicode" panose="020B0709000202000203" pitchFamily="49" charset="0"/>
              </a:rPr>
              <a:t> _ _)←</a:t>
            </a:r>
            <a:r>
              <a:rPr lang="en-US" sz="2200" dirty="0" err="1">
                <a:latin typeface="APL385 Unicode" panose="020B0709000202000203" pitchFamily="49" charset="0"/>
              </a:rPr>
              <a:t>ast</a:t>
            </a:r>
            <a:endParaRPr lang="en-US" sz="2200" dirty="0">
              <a:latin typeface="APL385 Unicode" panose="020B0709000202000203" pitchFamily="49" charset="0"/>
            </a:endParaRPr>
          </a:p>
          <a:p>
            <a:pPr marL="0" indent="0">
              <a:buNone/>
            </a:pPr>
            <a:r>
              <a:rPr lang="en-US" sz="2200" dirty="0" err="1">
                <a:latin typeface="APL385 Unicode" panose="020B0709000202000203" pitchFamily="49" charset="0"/>
              </a:rPr>
              <a:t>expr←type∊Strand</a:t>
            </a:r>
            <a:r>
              <a:rPr lang="en-US" sz="2200" dirty="0">
                <a:latin typeface="APL385 Unicode" panose="020B0709000202000203" pitchFamily="49" charset="0"/>
              </a:rPr>
              <a:t> Expr</a:t>
            </a:r>
            <a:br>
              <a:rPr lang="en-US" sz="2200" dirty="0">
                <a:latin typeface="APL385 Unicode" panose="020B0709000202000203" pitchFamily="49" charset="0"/>
              </a:rPr>
            </a:br>
            <a:r>
              <a:rPr lang="en-US" sz="2200" dirty="0">
                <a:latin typeface="APL385 Unicode" panose="020B0709000202000203" pitchFamily="49" charset="0"/>
              </a:rPr>
              <a:t>roots←⍸parent=⍳≢parent</a:t>
            </a:r>
            <a:br>
              <a:rPr lang="en-US" sz="2200" dirty="0">
                <a:latin typeface="APL385 Unicode" panose="020B0709000202000203" pitchFamily="49" charset="0"/>
              </a:rPr>
            </a:br>
            <a:r>
              <a:rPr lang="en-US" sz="2200" dirty="0" err="1">
                <a:latin typeface="APL385 Unicode" panose="020B0709000202000203" pitchFamily="49" charset="0"/>
              </a:rPr>
              <a:t>dexpr</a:t>
            </a:r>
            <a:r>
              <a:rPr lang="en-US" sz="2200" dirty="0">
                <a:latin typeface="APL385 Unicode" panose="020B0709000202000203" pitchFamily="49" charset="0"/>
              </a:rPr>
              <a:t>←(type=Expr)∧kind=2</a:t>
            </a:r>
            <a:br>
              <a:rPr lang="en-US" sz="2200" dirty="0">
                <a:latin typeface="APL385 Unicode" panose="020B0709000202000203" pitchFamily="49" charset="0"/>
              </a:rPr>
            </a:br>
            <a:r>
              <a:rPr lang="en-US" sz="2200" dirty="0" err="1">
                <a:latin typeface="APL385 Unicode" panose="020B0709000202000203" pitchFamily="49" charset="0"/>
              </a:rPr>
              <a:t>moxpr</a:t>
            </a:r>
            <a:r>
              <a:rPr lang="en-US" sz="2200" dirty="0">
                <a:latin typeface="APL385 Unicode" panose="020B0709000202000203" pitchFamily="49" charset="0"/>
              </a:rPr>
              <a:t>←(type=Oper)∧kind∊1 2</a:t>
            </a:r>
            <a:br>
              <a:rPr lang="en-US" sz="2200" dirty="0">
                <a:latin typeface="APL385 Unicode" panose="020B0709000202000203" pitchFamily="49" charset="0"/>
              </a:rPr>
            </a:br>
            <a:endParaRPr lang="en-US" sz="2200" dirty="0">
              <a:latin typeface="APL385 Unicode" panose="020B0709000202000203" pitchFamily="49" charset="0"/>
            </a:endParaRPr>
          </a:p>
        </p:txBody>
      </p:sp>
      <p:sp>
        <p:nvSpPr>
          <p:cNvPr id="3" name="タイトル 2">
            <a:extLst>
              <a:ext uri="{FF2B5EF4-FFF2-40B4-BE49-F238E27FC236}">
                <a16:creationId xmlns:a16="http://schemas.microsoft.com/office/drawing/2014/main" id="{389F60A7-5AD0-E2A1-336D-2CAD1E9FAB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>
                <a:latin typeface="APL385 Unicode" panose="020B0709000202000203" pitchFamily="49" charset="0"/>
              </a:rPr>
              <a:t>+⌿(QUERY_MASK⌿DATABASE)[;AGES]</a:t>
            </a:r>
            <a:endParaRPr kumimoji="1" lang="ja-JP" altLang="en-US" sz="4000"/>
          </a:p>
        </p:txBody>
      </p:sp>
      <p:sp>
        <p:nvSpPr>
          <p:cNvPr id="4" name="Media Placeholder 3">
            <a:extLst>
              <a:ext uri="{FF2B5EF4-FFF2-40B4-BE49-F238E27FC236}">
                <a16:creationId xmlns:a16="http://schemas.microsoft.com/office/drawing/2014/main" id="{68BAE3C0-387A-77BB-A8B6-302CD0EAA10B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622190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34EBCE-A227-18C7-813F-AC6B1E75CF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A1A6A190-2D91-11D3-6999-22645F25235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anchor="t">
            <a:normAutofit/>
          </a:bodyPr>
          <a:lstStyle/>
          <a:p>
            <a:pPr marL="0" indent="0">
              <a:buNone/>
            </a:pPr>
            <a:r>
              <a:rPr lang="en-US" sz="2200" dirty="0">
                <a:latin typeface="APL385 Unicode" panose="020B0709000202000203" pitchFamily="49" charset="0"/>
              </a:rPr>
              <a:t>(</a:t>
            </a:r>
            <a:r>
              <a:rPr lang="en-US" sz="2200" dirty="0" err="1">
                <a:latin typeface="APL385 Unicode" panose="020B0709000202000203" pitchFamily="49" charset="0"/>
              </a:rPr>
              <a:t>ast</a:t>
            </a:r>
            <a:r>
              <a:rPr lang="en-US" sz="2200" dirty="0">
                <a:latin typeface="APL385 Unicode" panose="020B0709000202000203" pitchFamily="49" charset="0"/>
              </a:rPr>
              <a:t> _ symbol)←3↑codfns.PS </a:t>
            </a:r>
            <a:r>
              <a:rPr lang="en-US" sz="2200" dirty="0" err="1">
                <a:latin typeface="APL385 Unicode" panose="020B0709000202000203" pitchFamily="49" charset="0"/>
              </a:rPr>
              <a:t>src</a:t>
            </a:r>
            <a:br>
              <a:rPr lang="en-US" sz="2200" dirty="0">
                <a:latin typeface="APL385 Unicode" panose="020B0709000202000203" pitchFamily="49" charset="0"/>
              </a:rPr>
            </a:br>
            <a:r>
              <a:rPr lang="en-US" sz="2200" dirty="0">
                <a:latin typeface="APL385 Unicode" panose="020B0709000202000203" pitchFamily="49" charset="0"/>
              </a:rPr>
              <a:t>(parent _ type kind name _ </a:t>
            </a:r>
            <a:r>
              <a:rPr lang="en-US" sz="2200" dirty="0" err="1">
                <a:latin typeface="APL385 Unicode" panose="020B0709000202000203" pitchFamily="49" charset="0"/>
              </a:rPr>
              <a:t>vardef</a:t>
            </a:r>
            <a:r>
              <a:rPr lang="en-US" sz="2200" dirty="0">
                <a:latin typeface="APL385 Unicode" panose="020B0709000202000203" pitchFamily="49" charset="0"/>
              </a:rPr>
              <a:t> _ _)←</a:t>
            </a:r>
            <a:r>
              <a:rPr lang="en-US" sz="2200" dirty="0" err="1">
                <a:latin typeface="APL385 Unicode" panose="020B0709000202000203" pitchFamily="49" charset="0"/>
              </a:rPr>
              <a:t>ast</a:t>
            </a:r>
            <a:endParaRPr lang="en-US" sz="2200" dirty="0">
              <a:latin typeface="APL385 Unicode" panose="020B0709000202000203" pitchFamily="49" charset="0"/>
            </a:endParaRPr>
          </a:p>
          <a:p>
            <a:pPr marL="0" indent="0">
              <a:buNone/>
            </a:pPr>
            <a:r>
              <a:rPr lang="en-US" sz="2200" dirty="0" err="1">
                <a:latin typeface="APL385 Unicode" panose="020B0709000202000203" pitchFamily="49" charset="0"/>
              </a:rPr>
              <a:t>expr←type∊Strand</a:t>
            </a:r>
            <a:r>
              <a:rPr lang="en-US" sz="2200" dirty="0">
                <a:latin typeface="APL385 Unicode" panose="020B0709000202000203" pitchFamily="49" charset="0"/>
              </a:rPr>
              <a:t> Expr</a:t>
            </a:r>
            <a:br>
              <a:rPr lang="en-US" sz="2200" dirty="0">
                <a:latin typeface="APL385 Unicode" panose="020B0709000202000203" pitchFamily="49" charset="0"/>
              </a:rPr>
            </a:br>
            <a:r>
              <a:rPr lang="en-US" sz="2200" dirty="0">
                <a:latin typeface="APL385 Unicode" panose="020B0709000202000203" pitchFamily="49" charset="0"/>
              </a:rPr>
              <a:t>roots←⍸parent=⍳≢parent</a:t>
            </a:r>
            <a:br>
              <a:rPr lang="en-US" sz="2200" dirty="0">
                <a:latin typeface="APL385 Unicode" panose="020B0709000202000203" pitchFamily="49" charset="0"/>
              </a:rPr>
            </a:br>
            <a:r>
              <a:rPr lang="en-US" sz="2200" dirty="0" err="1">
                <a:latin typeface="APL385 Unicode" panose="020B0709000202000203" pitchFamily="49" charset="0"/>
              </a:rPr>
              <a:t>dexpr</a:t>
            </a:r>
            <a:r>
              <a:rPr lang="en-US" sz="2200" dirty="0">
                <a:latin typeface="APL385 Unicode" panose="020B0709000202000203" pitchFamily="49" charset="0"/>
              </a:rPr>
              <a:t>←(type=Expr)∧kind=2</a:t>
            </a:r>
            <a:br>
              <a:rPr lang="en-US" sz="2200" dirty="0">
                <a:latin typeface="APL385 Unicode" panose="020B0709000202000203" pitchFamily="49" charset="0"/>
              </a:rPr>
            </a:br>
            <a:r>
              <a:rPr lang="en-US" sz="2200" dirty="0" err="1">
                <a:latin typeface="APL385 Unicode" panose="020B0709000202000203" pitchFamily="49" charset="0"/>
              </a:rPr>
              <a:t>moxpr</a:t>
            </a:r>
            <a:r>
              <a:rPr lang="en-US" sz="2200" dirty="0">
                <a:latin typeface="APL385 Unicode" panose="020B0709000202000203" pitchFamily="49" charset="0"/>
              </a:rPr>
              <a:t>←(type=Oper)∧kind∊1 2</a:t>
            </a:r>
            <a:br>
              <a:rPr lang="en-US" sz="2200" dirty="0">
                <a:latin typeface="APL385 Unicode" panose="020B0709000202000203" pitchFamily="49" charset="0"/>
              </a:rPr>
            </a:br>
            <a:r>
              <a:rPr lang="en-US" sz="2200" dirty="0" err="1">
                <a:latin typeface="APL385 Unicode" panose="020B0709000202000203" pitchFamily="49" charset="0"/>
              </a:rPr>
              <a:t>defs</a:t>
            </a:r>
            <a:r>
              <a:rPr lang="en-US" sz="2200" dirty="0">
                <a:latin typeface="APL385 Unicode" panose="020B0709000202000203" pitchFamily="49" charset="0"/>
              </a:rPr>
              <a:t>←(type=Var)∧type[parent]=Header</a:t>
            </a:r>
            <a:br>
              <a:rPr lang="en-US" sz="2200" dirty="0">
                <a:latin typeface="APL385 Unicode" panose="020B0709000202000203" pitchFamily="49" charset="0"/>
              </a:rPr>
            </a:br>
            <a:endParaRPr lang="en-US" sz="2200" dirty="0">
              <a:latin typeface="APL385 Unicode" panose="020B0709000202000203" pitchFamily="49" charset="0"/>
            </a:endParaRPr>
          </a:p>
        </p:txBody>
      </p:sp>
      <p:sp>
        <p:nvSpPr>
          <p:cNvPr id="3" name="タイトル 2">
            <a:extLst>
              <a:ext uri="{FF2B5EF4-FFF2-40B4-BE49-F238E27FC236}">
                <a16:creationId xmlns:a16="http://schemas.microsoft.com/office/drawing/2014/main" id="{2CB4D943-4011-BC17-CAF7-59AD34B02A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>
                <a:latin typeface="APL385 Unicode" panose="020B0709000202000203" pitchFamily="49" charset="0"/>
              </a:rPr>
              <a:t>+⌿(QUERY_MASK⌿DATABASE)[;AGES]</a:t>
            </a:r>
            <a:endParaRPr kumimoji="1" lang="ja-JP" altLang="en-US" sz="4000"/>
          </a:p>
        </p:txBody>
      </p:sp>
      <p:sp>
        <p:nvSpPr>
          <p:cNvPr id="4" name="Media Placeholder 3">
            <a:extLst>
              <a:ext uri="{FF2B5EF4-FFF2-40B4-BE49-F238E27FC236}">
                <a16:creationId xmlns:a16="http://schemas.microsoft.com/office/drawing/2014/main" id="{8E64D01C-24F2-9F90-0512-442F2B49C46C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950018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AFA9B4-22D5-577B-2954-253BD7F492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43FF7BFF-92AB-0C07-4FA9-6B90127A8AA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anchor="t">
            <a:noAutofit/>
          </a:bodyPr>
          <a:lstStyle/>
          <a:p>
            <a:pPr marL="0" indent="0">
              <a:buNone/>
            </a:pPr>
            <a:r>
              <a:rPr lang="en-US" sz="2200" dirty="0">
                <a:latin typeface="APL385 Unicode" panose="020B0709000202000203" pitchFamily="49" charset="0"/>
              </a:rPr>
              <a:t>(</a:t>
            </a:r>
            <a:r>
              <a:rPr lang="en-US" sz="2200" dirty="0" err="1">
                <a:latin typeface="APL385 Unicode" panose="020B0709000202000203" pitchFamily="49" charset="0"/>
              </a:rPr>
              <a:t>ast</a:t>
            </a:r>
            <a:r>
              <a:rPr lang="en-US" sz="2200" dirty="0">
                <a:latin typeface="APL385 Unicode" panose="020B0709000202000203" pitchFamily="49" charset="0"/>
              </a:rPr>
              <a:t> _ symbol)←3↑codfns.PS </a:t>
            </a:r>
            <a:r>
              <a:rPr lang="en-US" sz="2200" dirty="0" err="1">
                <a:latin typeface="APL385 Unicode" panose="020B0709000202000203" pitchFamily="49" charset="0"/>
              </a:rPr>
              <a:t>src</a:t>
            </a:r>
            <a:br>
              <a:rPr lang="en-US" sz="2200" dirty="0">
                <a:latin typeface="APL385 Unicode" panose="020B0709000202000203" pitchFamily="49" charset="0"/>
              </a:rPr>
            </a:br>
            <a:r>
              <a:rPr lang="en-US" sz="2200" dirty="0">
                <a:latin typeface="APL385 Unicode" panose="020B0709000202000203" pitchFamily="49" charset="0"/>
              </a:rPr>
              <a:t>(parent _ type kind name _ </a:t>
            </a:r>
            <a:r>
              <a:rPr lang="en-US" sz="2200" dirty="0" err="1">
                <a:latin typeface="APL385 Unicode" panose="020B0709000202000203" pitchFamily="49" charset="0"/>
              </a:rPr>
              <a:t>vardef</a:t>
            </a:r>
            <a:r>
              <a:rPr lang="en-US" sz="2200" dirty="0">
                <a:latin typeface="APL385 Unicode" panose="020B0709000202000203" pitchFamily="49" charset="0"/>
              </a:rPr>
              <a:t> _ _)←</a:t>
            </a:r>
            <a:r>
              <a:rPr lang="en-US" sz="2200" dirty="0" err="1">
                <a:latin typeface="APL385 Unicode" panose="020B0709000202000203" pitchFamily="49" charset="0"/>
              </a:rPr>
              <a:t>ast</a:t>
            </a:r>
            <a:endParaRPr lang="en-US" sz="2200" dirty="0">
              <a:latin typeface="APL385 Unicode" panose="020B0709000202000203" pitchFamily="49" charset="0"/>
            </a:endParaRPr>
          </a:p>
          <a:p>
            <a:pPr marL="0" indent="0">
              <a:buNone/>
            </a:pPr>
            <a:r>
              <a:rPr lang="en-US" sz="2200" dirty="0" err="1">
                <a:latin typeface="APL385 Unicode" panose="020B0709000202000203" pitchFamily="49" charset="0"/>
              </a:rPr>
              <a:t>expr←type∊Strand</a:t>
            </a:r>
            <a:r>
              <a:rPr lang="en-US" sz="2200" dirty="0">
                <a:latin typeface="APL385 Unicode" panose="020B0709000202000203" pitchFamily="49" charset="0"/>
              </a:rPr>
              <a:t> Expr</a:t>
            </a:r>
            <a:br>
              <a:rPr lang="en-US" sz="2200" dirty="0">
                <a:latin typeface="APL385 Unicode" panose="020B0709000202000203" pitchFamily="49" charset="0"/>
              </a:rPr>
            </a:br>
            <a:r>
              <a:rPr lang="en-US" sz="2200" dirty="0">
                <a:latin typeface="APL385 Unicode" panose="020B0709000202000203" pitchFamily="49" charset="0"/>
              </a:rPr>
              <a:t>roots←⍸parent=⍳≢parent</a:t>
            </a:r>
            <a:br>
              <a:rPr lang="en-US" sz="2200" dirty="0">
                <a:latin typeface="APL385 Unicode" panose="020B0709000202000203" pitchFamily="49" charset="0"/>
              </a:rPr>
            </a:br>
            <a:r>
              <a:rPr lang="en-US" sz="2200" dirty="0" err="1">
                <a:latin typeface="APL385 Unicode" panose="020B0709000202000203" pitchFamily="49" charset="0"/>
              </a:rPr>
              <a:t>dexpr</a:t>
            </a:r>
            <a:r>
              <a:rPr lang="en-US" sz="2200" dirty="0">
                <a:latin typeface="APL385 Unicode" panose="020B0709000202000203" pitchFamily="49" charset="0"/>
              </a:rPr>
              <a:t>←(type=Expr)∧kind=2</a:t>
            </a:r>
            <a:br>
              <a:rPr lang="en-US" sz="2200" dirty="0">
                <a:latin typeface="APL385 Unicode" panose="020B0709000202000203" pitchFamily="49" charset="0"/>
              </a:rPr>
            </a:br>
            <a:r>
              <a:rPr lang="en-US" sz="2200" dirty="0" err="1">
                <a:latin typeface="APL385 Unicode" panose="020B0709000202000203" pitchFamily="49" charset="0"/>
              </a:rPr>
              <a:t>moxpr</a:t>
            </a:r>
            <a:r>
              <a:rPr lang="en-US" sz="2200" dirty="0">
                <a:latin typeface="APL385 Unicode" panose="020B0709000202000203" pitchFamily="49" charset="0"/>
              </a:rPr>
              <a:t>←(type=Oper)∧kind∊1 2</a:t>
            </a:r>
            <a:br>
              <a:rPr lang="en-US" sz="2200" dirty="0">
                <a:latin typeface="APL385 Unicode" panose="020B0709000202000203" pitchFamily="49" charset="0"/>
              </a:rPr>
            </a:br>
            <a:r>
              <a:rPr lang="en-US" altLang="ja-JP" sz="2200" dirty="0" err="1">
                <a:latin typeface="APL385 Unicode" panose="020B0709000202000203" pitchFamily="49" charset="0"/>
              </a:rPr>
              <a:t>defs</a:t>
            </a:r>
            <a:r>
              <a:rPr lang="en-US" altLang="ja-JP" sz="2200" dirty="0">
                <a:latin typeface="APL385 Unicode" panose="020B0709000202000203" pitchFamily="49" charset="0"/>
              </a:rPr>
              <a:t>←(type=Var)∧type[parent]=Header</a:t>
            </a:r>
            <a:br>
              <a:rPr lang="en-US" altLang="ja-JP" sz="2200" dirty="0">
                <a:latin typeface="APL385 Unicode" panose="020B0709000202000203" pitchFamily="49" charset="0"/>
              </a:rPr>
            </a:br>
            <a:r>
              <a:rPr lang="en-US" altLang="ja-JP" sz="2200" dirty="0">
                <a:latin typeface="APL385 Unicode" panose="020B0709000202000203" pitchFamily="49" charset="0"/>
              </a:rPr>
              <a:t>namespace←(type=Trad)∧kind=0</a:t>
            </a:r>
            <a:endParaRPr lang="en-US" sz="2200" dirty="0">
              <a:latin typeface="APL385 Unicode" panose="020B0709000202000203" pitchFamily="49" charset="0"/>
            </a:endParaRPr>
          </a:p>
        </p:txBody>
      </p:sp>
      <p:sp>
        <p:nvSpPr>
          <p:cNvPr id="3" name="タイトル 2">
            <a:extLst>
              <a:ext uri="{FF2B5EF4-FFF2-40B4-BE49-F238E27FC236}">
                <a16:creationId xmlns:a16="http://schemas.microsoft.com/office/drawing/2014/main" id="{5D3FC035-7913-3FB0-5ECA-CB6FFC34DE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>
                <a:latin typeface="APL385 Unicode" panose="020B0709000202000203" pitchFamily="49" charset="0"/>
              </a:rPr>
              <a:t>+⌿(QUERY_MASK⌿DATABASE)[;AGES]</a:t>
            </a:r>
            <a:endParaRPr kumimoji="1" lang="ja-JP" altLang="en-US" sz="4000"/>
          </a:p>
        </p:txBody>
      </p:sp>
      <p:sp>
        <p:nvSpPr>
          <p:cNvPr id="4" name="Media Placeholder 3">
            <a:extLst>
              <a:ext uri="{FF2B5EF4-FFF2-40B4-BE49-F238E27FC236}">
                <a16:creationId xmlns:a16="http://schemas.microsoft.com/office/drawing/2014/main" id="{2400484A-85AB-D6FD-EFEF-1F2C3DD5102F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479356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FD870C-A023-160E-DEF4-166E8436AF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08D00C78-0F12-5E6C-07BA-5CC74566AF3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anchor="t">
            <a:noAutofit/>
          </a:bodyPr>
          <a:lstStyle/>
          <a:p>
            <a:pPr marL="0" indent="0">
              <a:buNone/>
            </a:pPr>
            <a:r>
              <a:rPr lang="en-US" sz="2200" dirty="0">
                <a:latin typeface="APL385 Unicode" panose="020B0709000202000203" pitchFamily="49" charset="0"/>
              </a:rPr>
              <a:t>(</a:t>
            </a:r>
            <a:r>
              <a:rPr lang="en-US" sz="2200" dirty="0" err="1">
                <a:latin typeface="APL385 Unicode" panose="020B0709000202000203" pitchFamily="49" charset="0"/>
              </a:rPr>
              <a:t>ast</a:t>
            </a:r>
            <a:r>
              <a:rPr lang="en-US" sz="2200" dirty="0">
                <a:latin typeface="APL385 Unicode" panose="020B0709000202000203" pitchFamily="49" charset="0"/>
              </a:rPr>
              <a:t> _ symbol)←3↑codfns.PS </a:t>
            </a:r>
            <a:r>
              <a:rPr lang="en-US" sz="2200" dirty="0" err="1">
                <a:latin typeface="APL385 Unicode" panose="020B0709000202000203" pitchFamily="49" charset="0"/>
              </a:rPr>
              <a:t>src</a:t>
            </a:r>
            <a:br>
              <a:rPr lang="en-US" sz="2200" dirty="0">
                <a:latin typeface="APL385 Unicode" panose="020B0709000202000203" pitchFamily="49" charset="0"/>
              </a:rPr>
            </a:br>
            <a:r>
              <a:rPr lang="en-US" sz="2200" dirty="0">
                <a:latin typeface="APL385 Unicode" panose="020B0709000202000203" pitchFamily="49" charset="0"/>
              </a:rPr>
              <a:t>(parent _ type kind name _ </a:t>
            </a:r>
            <a:r>
              <a:rPr lang="en-US" sz="2200" dirty="0" err="1">
                <a:latin typeface="APL385 Unicode" panose="020B0709000202000203" pitchFamily="49" charset="0"/>
              </a:rPr>
              <a:t>vardef</a:t>
            </a:r>
            <a:r>
              <a:rPr lang="en-US" sz="2200" dirty="0">
                <a:latin typeface="APL385 Unicode" panose="020B0709000202000203" pitchFamily="49" charset="0"/>
              </a:rPr>
              <a:t> _ _)←</a:t>
            </a:r>
            <a:r>
              <a:rPr lang="en-US" sz="2200" dirty="0" err="1">
                <a:latin typeface="APL385 Unicode" panose="020B0709000202000203" pitchFamily="49" charset="0"/>
              </a:rPr>
              <a:t>ast</a:t>
            </a:r>
            <a:endParaRPr lang="en-US" sz="2200" dirty="0">
              <a:latin typeface="APL385 Unicode" panose="020B0709000202000203" pitchFamily="49" charset="0"/>
            </a:endParaRPr>
          </a:p>
          <a:p>
            <a:pPr marL="0" indent="0">
              <a:buNone/>
            </a:pPr>
            <a:r>
              <a:rPr lang="en-US" sz="2200" dirty="0" err="1">
                <a:latin typeface="APL385 Unicode" panose="020B0709000202000203" pitchFamily="49" charset="0"/>
              </a:rPr>
              <a:t>expr←type∊Strand</a:t>
            </a:r>
            <a:r>
              <a:rPr lang="en-US" sz="2200" dirty="0">
                <a:latin typeface="APL385 Unicode" panose="020B0709000202000203" pitchFamily="49" charset="0"/>
              </a:rPr>
              <a:t> Expr</a:t>
            </a:r>
            <a:br>
              <a:rPr lang="en-US" sz="2200" dirty="0">
                <a:latin typeface="APL385 Unicode" panose="020B0709000202000203" pitchFamily="49" charset="0"/>
              </a:rPr>
            </a:br>
            <a:r>
              <a:rPr lang="en-US" sz="2200" dirty="0">
                <a:latin typeface="APL385 Unicode" panose="020B0709000202000203" pitchFamily="49" charset="0"/>
              </a:rPr>
              <a:t>roots←⍸parent=⍳≢parent</a:t>
            </a:r>
            <a:br>
              <a:rPr lang="en-US" sz="2200" dirty="0">
                <a:latin typeface="APL385 Unicode" panose="020B0709000202000203" pitchFamily="49" charset="0"/>
              </a:rPr>
            </a:br>
            <a:r>
              <a:rPr lang="en-US" sz="2200" dirty="0" err="1">
                <a:latin typeface="APL385 Unicode" panose="020B0709000202000203" pitchFamily="49" charset="0"/>
              </a:rPr>
              <a:t>dexpr</a:t>
            </a:r>
            <a:r>
              <a:rPr lang="en-US" sz="2200" dirty="0">
                <a:latin typeface="APL385 Unicode" panose="020B0709000202000203" pitchFamily="49" charset="0"/>
              </a:rPr>
              <a:t>←(type=Expr)∧kind=2</a:t>
            </a:r>
            <a:br>
              <a:rPr lang="en-US" sz="2200" dirty="0">
                <a:latin typeface="APL385 Unicode" panose="020B0709000202000203" pitchFamily="49" charset="0"/>
              </a:rPr>
            </a:br>
            <a:r>
              <a:rPr lang="en-US" sz="2200" dirty="0" err="1">
                <a:latin typeface="APL385 Unicode" panose="020B0709000202000203" pitchFamily="49" charset="0"/>
              </a:rPr>
              <a:t>moxpr</a:t>
            </a:r>
            <a:r>
              <a:rPr lang="en-US" sz="2200" dirty="0">
                <a:latin typeface="APL385 Unicode" panose="020B0709000202000203" pitchFamily="49" charset="0"/>
              </a:rPr>
              <a:t>←(type=Oper)∧kind∊1 2</a:t>
            </a:r>
            <a:br>
              <a:rPr lang="en-US" sz="2200" dirty="0">
                <a:latin typeface="APL385 Unicode" panose="020B0709000202000203" pitchFamily="49" charset="0"/>
              </a:rPr>
            </a:br>
            <a:r>
              <a:rPr lang="en-US" altLang="ja-JP" sz="2200" dirty="0" err="1">
                <a:latin typeface="APL385 Unicode" panose="020B0709000202000203" pitchFamily="49" charset="0"/>
              </a:rPr>
              <a:t>defs</a:t>
            </a:r>
            <a:r>
              <a:rPr lang="en-US" altLang="ja-JP" sz="2200" dirty="0">
                <a:latin typeface="APL385 Unicode" panose="020B0709000202000203" pitchFamily="49" charset="0"/>
              </a:rPr>
              <a:t>←(type=Var)∧type[parent]=Header</a:t>
            </a:r>
            <a:br>
              <a:rPr lang="en-US" altLang="ja-JP" sz="2200" dirty="0">
                <a:latin typeface="APL385 Unicode" panose="020B0709000202000203" pitchFamily="49" charset="0"/>
              </a:rPr>
            </a:br>
            <a:r>
              <a:rPr lang="en-US" altLang="ja-JP" sz="2200" dirty="0">
                <a:latin typeface="APL385 Unicode" panose="020B0709000202000203" pitchFamily="49" charset="0"/>
              </a:rPr>
              <a:t>namespace←(type=Trad)∧kind=0</a:t>
            </a:r>
            <a:br>
              <a:rPr lang="en-US" altLang="ja-JP" sz="2200" dirty="0">
                <a:latin typeface="APL385 Unicode" panose="020B0709000202000203" pitchFamily="49" charset="0"/>
              </a:rPr>
            </a:br>
            <a:r>
              <a:rPr lang="en-US" sz="2200" dirty="0">
                <a:latin typeface="APL385 Unicode" panose="020B0709000202000203" pitchFamily="49" charset="0"/>
              </a:rPr>
              <a:t>ns←{⍺[⍵]}@{~namespace[⍵]}⍣≡⍨parent</a:t>
            </a:r>
          </a:p>
        </p:txBody>
      </p:sp>
      <p:sp>
        <p:nvSpPr>
          <p:cNvPr id="3" name="タイトル 2">
            <a:extLst>
              <a:ext uri="{FF2B5EF4-FFF2-40B4-BE49-F238E27FC236}">
                <a16:creationId xmlns:a16="http://schemas.microsoft.com/office/drawing/2014/main" id="{BA5E2238-7903-9664-1943-27135490FD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>
                <a:latin typeface="APL385 Unicode" panose="020B0709000202000203" pitchFamily="49" charset="0"/>
              </a:rPr>
              <a:t>+⌿(QUERY_MASK⌿DATABASE)[;AGES]</a:t>
            </a:r>
            <a:endParaRPr kumimoji="1" lang="ja-JP" altLang="en-US" sz="4000"/>
          </a:p>
        </p:txBody>
      </p:sp>
      <p:sp>
        <p:nvSpPr>
          <p:cNvPr id="4" name="Media Placeholder 3">
            <a:extLst>
              <a:ext uri="{FF2B5EF4-FFF2-40B4-BE49-F238E27FC236}">
                <a16:creationId xmlns:a16="http://schemas.microsoft.com/office/drawing/2014/main" id="{6FF0B62C-120E-374C-2264-5A8D778F41E7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632119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B35F53-B176-03F1-7168-8F398603AA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88169381-1023-C4A7-232C-2D677DE82E0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anchor="t">
            <a:noAutofit/>
          </a:bodyPr>
          <a:lstStyle/>
          <a:p>
            <a:pPr marL="0" indent="0">
              <a:buNone/>
            </a:pPr>
            <a:r>
              <a:rPr lang="en-US" sz="2200" dirty="0">
                <a:latin typeface="APL385 Unicode" panose="020B0709000202000203" pitchFamily="49" charset="0"/>
              </a:rPr>
              <a:t>(</a:t>
            </a:r>
            <a:r>
              <a:rPr lang="en-US" sz="2200" dirty="0" err="1">
                <a:latin typeface="APL385 Unicode" panose="020B0709000202000203" pitchFamily="49" charset="0"/>
              </a:rPr>
              <a:t>ast</a:t>
            </a:r>
            <a:r>
              <a:rPr lang="en-US" sz="2200" dirty="0">
                <a:latin typeface="APL385 Unicode" panose="020B0709000202000203" pitchFamily="49" charset="0"/>
              </a:rPr>
              <a:t> _ symbol)←3↑codfns.PS </a:t>
            </a:r>
            <a:r>
              <a:rPr lang="en-US" sz="2200" dirty="0" err="1">
                <a:latin typeface="APL385 Unicode" panose="020B0709000202000203" pitchFamily="49" charset="0"/>
              </a:rPr>
              <a:t>src</a:t>
            </a:r>
            <a:br>
              <a:rPr lang="en-US" sz="2200" dirty="0">
                <a:latin typeface="APL385 Unicode" panose="020B0709000202000203" pitchFamily="49" charset="0"/>
              </a:rPr>
            </a:br>
            <a:r>
              <a:rPr lang="en-US" sz="2200" dirty="0">
                <a:latin typeface="APL385 Unicode" panose="020B0709000202000203" pitchFamily="49" charset="0"/>
              </a:rPr>
              <a:t>(parent _ type kind name _ </a:t>
            </a:r>
            <a:r>
              <a:rPr lang="en-US" sz="2200" dirty="0" err="1">
                <a:latin typeface="APL385 Unicode" panose="020B0709000202000203" pitchFamily="49" charset="0"/>
              </a:rPr>
              <a:t>vardef</a:t>
            </a:r>
            <a:r>
              <a:rPr lang="en-US" sz="2200" dirty="0">
                <a:latin typeface="APL385 Unicode" panose="020B0709000202000203" pitchFamily="49" charset="0"/>
              </a:rPr>
              <a:t> _ _)←</a:t>
            </a:r>
            <a:r>
              <a:rPr lang="en-US" sz="2200" dirty="0" err="1">
                <a:latin typeface="APL385 Unicode" panose="020B0709000202000203" pitchFamily="49" charset="0"/>
              </a:rPr>
              <a:t>ast</a:t>
            </a:r>
            <a:endParaRPr lang="en-US" sz="2200" dirty="0">
              <a:latin typeface="APL385 Unicode" panose="020B0709000202000203" pitchFamily="49" charset="0"/>
            </a:endParaRPr>
          </a:p>
          <a:p>
            <a:pPr marL="0" indent="0">
              <a:buNone/>
            </a:pPr>
            <a:r>
              <a:rPr lang="en-US" sz="2200" dirty="0" err="1">
                <a:latin typeface="APL385 Unicode" panose="020B0709000202000203" pitchFamily="49" charset="0"/>
              </a:rPr>
              <a:t>expr←type∊Strand</a:t>
            </a:r>
            <a:r>
              <a:rPr lang="en-US" sz="2200" dirty="0">
                <a:latin typeface="APL385 Unicode" panose="020B0709000202000203" pitchFamily="49" charset="0"/>
              </a:rPr>
              <a:t> Expr</a:t>
            </a:r>
            <a:br>
              <a:rPr lang="en-US" sz="2200" dirty="0">
                <a:latin typeface="APL385 Unicode" panose="020B0709000202000203" pitchFamily="49" charset="0"/>
              </a:rPr>
            </a:br>
            <a:r>
              <a:rPr lang="en-US" sz="2200" dirty="0">
                <a:latin typeface="APL385 Unicode" panose="020B0709000202000203" pitchFamily="49" charset="0"/>
              </a:rPr>
              <a:t>roots←⍸parent=⍳≢parent</a:t>
            </a:r>
            <a:br>
              <a:rPr lang="en-US" sz="2200" dirty="0">
                <a:latin typeface="APL385 Unicode" panose="020B0709000202000203" pitchFamily="49" charset="0"/>
              </a:rPr>
            </a:br>
            <a:r>
              <a:rPr lang="en-US" sz="2200" dirty="0" err="1">
                <a:latin typeface="APL385 Unicode" panose="020B0709000202000203" pitchFamily="49" charset="0"/>
              </a:rPr>
              <a:t>dexpr</a:t>
            </a:r>
            <a:r>
              <a:rPr lang="en-US" sz="2200" dirty="0">
                <a:latin typeface="APL385 Unicode" panose="020B0709000202000203" pitchFamily="49" charset="0"/>
              </a:rPr>
              <a:t>←(type=Expr)∧kind=2</a:t>
            </a:r>
            <a:br>
              <a:rPr lang="en-US" sz="2200" dirty="0">
                <a:latin typeface="APL385 Unicode" panose="020B0709000202000203" pitchFamily="49" charset="0"/>
              </a:rPr>
            </a:br>
            <a:r>
              <a:rPr lang="en-US" sz="2200" dirty="0" err="1">
                <a:latin typeface="APL385 Unicode" panose="020B0709000202000203" pitchFamily="49" charset="0"/>
              </a:rPr>
              <a:t>moxpr</a:t>
            </a:r>
            <a:r>
              <a:rPr lang="en-US" sz="2200" dirty="0">
                <a:latin typeface="APL385 Unicode" panose="020B0709000202000203" pitchFamily="49" charset="0"/>
              </a:rPr>
              <a:t>←(type=Oper)∧kind∊1 2</a:t>
            </a:r>
            <a:br>
              <a:rPr lang="en-US" sz="2200" dirty="0">
                <a:latin typeface="APL385 Unicode" panose="020B0709000202000203" pitchFamily="49" charset="0"/>
              </a:rPr>
            </a:br>
            <a:r>
              <a:rPr lang="en-US" altLang="ja-JP" sz="2200" dirty="0" err="1">
                <a:latin typeface="APL385 Unicode" panose="020B0709000202000203" pitchFamily="49" charset="0"/>
              </a:rPr>
              <a:t>defs</a:t>
            </a:r>
            <a:r>
              <a:rPr lang="en-US" altLang="ja-JP" sz="2200" dirty="0">
                <a:latin typeface="APL385 Unicode" panose="020B0709000202000203" pitchFamily="49" charset="0"/>
              </a:rPr>
              <a:t>←(type=Var)∧type[parent]=Header</a:t>
            </a:r>
            <a:br>
              <a:rPr lang="en-US" altLang="ja-JP" sz="2200" dirty="0">
                <a:latin typeface="APL385 Unicode" panose="020B0709000202000203" pitchFamily="49" charset="0"/>
              </a:rPr>
            </a:br>
            <a:r>
              <a:rPr lang="en-US" altLang="ja-JP" sz="2200" dirty="0">
                <a:latin typeface="APL385 Unicode" panose="020B0709000202000203" pitchFamily="49" charset="0"/>
              </a:rPr>
              <a:t>namespace←(type=Trad)∧kind=0</a:t>
            </a:r>
            <a:br>
              <a:rPr lang="en-US" altLang="ja-JP" sz="2200" dirty="0">
                <a:latin typeface="APL385 Unicode" panose="020B0709000202000203" pitchFamily="49" charset="0"/>
              </a:rPr>
            </a:br>
            <a:r>
              <a:rPr lang="en-US" sz="2200" dirty="0">
                <a:latin typeface="APL385 Unicode" panose="020B0709000202000203" pitchFamily="49" charset="0"/>
              </a:rPr>
              <a:t>ns←{⍺[⍵]}@{~namespace[⍵]}⍣≡⍨parent</a:t>
            </a:r>
            <a:br>
              <a:rPr lang="en-US" sz="2200" dirty="0">
                <a:latin typeface="APL385 Unicode" panose="020B0709000202000203" pitchFamily="49" charset="0"/>
              </a:rPr>
            </a:br>
            <a:r>
              <a:rPr lang="en-US" sz="2200" dirty="0" err="1">
                <a:latin typeface="APL385 Unicode" panose="020B0709000202000203" pitchFamily="49" charset="0"/>
              </a:rPr>
              <a:t>prmfn</a:t>
            </a:r>
            <a:r>
              <a:rPr lang="en-US" sz="2200" dirty="0">
                <a:latin typeface="APL385 Unicode" panose="020B0709000202000203" pitchFamily="49" charset="0"/>
              </a:rPr>
              <a:t>←(type=Prim)∧kind=2</a:t>
            </a:r>
          </a:p>
        </p:txBody>
      </p:sp>
      <p:sp>
        <p:nvSpPr>
          <p:cNvPr id="3" name="タイトル 2">
            <a:extLst>
              <a:ext uri="{FF2B5EF4-FFF2-40B4-BE49-F238E27FC236}">
                <a16:creationId xmlns:a16="http://schemas.microsoft.com/office/drawing/2014/main" id="{AA7AD177-97E9-1A1B-9603-7870FAA50A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>
                <a:latin typeface="APL385 Unicode" panose="020B0709000202000203" pitchFamily="49" charset="0"/>
              </a:rPr>
              <a:t>+⌿(QUERY_MASK⌿DATABASE)[;AGES]</a:t>
            </a:r>
            <a:endParaRPr kumimoji="1" lang="ja-JP" altLang="en-US" sz="4000"/>
          </a:p>
        </p:txBody>
      </p:sp>
      <p:sp>
        <p:nvSpPr>
          <p:cNvPr id="4" name="Media Placeholder 3">
            <a:extLst>
              <a:ext uri="{FF2B5EF4-FFF2-40B4-BE49-F238E27FC236}">
                <a16:creationId xmlns:a16="http://schemas.microsoft.com/office/drawing/2014/main" id="{D341E9C3-F4AD-256B-451B-9FD5C2FAB14E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3601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B26391-E9B4-D1A0-DB50-DC614A1F31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76945C48-735A-BCFA-8E26-51F57E6C9B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1369" y="356877"/>
            <a:ext cx="11370168" cy="5652410"/>
          </a:xfrm>
        </p:spPr>
        <p:txBody>
          <a:bodyPr>
            <a:normAutofit/>
          </a:bodyPr>
          <a:lstStyle/>
          <a:p>
            <a:r>
              <a:rPr lang="en-US"/>
              <a:t>When running your code isn’t enough</a:t>
            </a:r>
          </a:p>
        </p:txBody>
      </p:sp>
      <p:sp>
        <p:nvSpPr>
          <p:cNvPr id="14" name="Media Placeholder 13">
            <a:extLst>
              <a:ext uri="{FF2B5EF4-FFF2-40B4-BE49-F238E27FC236}">
                <a16:creationId xmlns:a16="http://schemas.microsoft.com/office/drawing/2014/main" id="{8B0107C3-F3FF-F7CB-1516-3D964781B933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4411846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117152-504B-C7A5-0E2A-F4C555B1BA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DB94CCF2-F516-7CD5-6E34-3BC2E198DD2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anchor="t">
            <a:noAutofit/>
          </a:bodyPr>
          <a:lstStyle/>
          <a:p>
            <a:pPr marL="0" indent="0">
              <a:buNone/>
            </a:pPr>
            <a:r>
              <a:rPr lang="en-US" sz="2200" dirty="0">
                <a:latin typeface="APL385 Unicode" panose="020B0709000202000203" pitchFamily="49" charset="0"/>
              </a:rPr>
              <a:t>(</a:t>
            </a:r>
            <a:r>
              <a:rPr lang="en-US" sz="2200" dirty="0" err="1">
                <a:latin typeface="APL385 Unicode" panose="020B0709000202000203" pitchFamily="49" charset="0"/>
              </a:rPr>
              <a:t>ast</a:t>
            </a:r>
            <a:r>
              <a:rPr lang="en-US" sz="2200" dirty="0">
                <a:latin typeface="APL385 Unicode" panose="020B0709000202000203" pitchFamily="49" charset="0"/>
              </a:rPr>
              <a:t> _ symbol)←3↑codfns.PS </a:t>
            </a:r>
            <a:r>
              <a:rPr lang="en-US" sz="2200" dirty="0" err="1">
                <a:latin typeface="APL385 Unicode" panose="020B0709000202000203" pitchFamily="49" charset="0"/>
              </a:rPr>
              <a:t>src</a:t>
            </a:r>
            <a:br>
              <a:rPr lang="en-US" sz="2200" dirty="0">
                <a:latin typeface="APL385 Unicode" panose="020B0709000202000203" pitchFamily="49" charset="0"/>
              </a:rPr>
            </a:br>
            <a:r>
              <a:rPr lang="en-US" sz="2200" dirty="0">
                <a:latin typeface="APL385 Unicode" panose="020B0709000202000203" pitchFamily="49" charset="0"/>
              </a:rPr>
              <a:t>(parent _ type kind name _ </a:t>
            </a:r>
            <a:r>
              <a:rPr lang="en-US" sz="2200" dirty="0" err="1">
                <a:latin typeface="APL385 Unicode" panose="020B0709000202000203" pitchFamily="49" charset="0"/>
              </a:rPr>
              <a:t>vardef</a:t>
            </a:r>
            <a:r>
              <a:rPr lang="en-US" sz="2200" dirty="0">
                <a:latin typeface="APL385 Unicode" panose="020B0709000202000203" pitchFamily="49" charset="0"/>
              </a:rPr>
              <a:t> _ _)←</a:t>
            </a:r>
            <a:r>
              <a:rPr lang="en-US" sz="2200" dirty="0" err="1">
                <a:latin typeface="APL385 Unicode" panose="020B0709000202000203" pitchFamily="49" charset="0"/>
              </a:rPr>
              <a:t>ast</a:t>
            </a:r>
            <a:endParaRPr lang="en-US" sz="2200" dirty="0">
              <a:latin typeface="APL385 Unicode" panose="020B0709000202000203" pitchFamily="49" charset="0"/>
            </a:endParaRPr>
          </a:p>
          <a:p>
            <a:pPr marL="0" indent="0">
              <a:buNone/>
            </a:pPr>
            <a:r>
              <a:rPr lang="en-US" sz="2200" dirty="0" err="1">
                <a:latin typeface="APL385 Unicode" panose="020B0709000202000203" pitchFamily="49" charset="0"/>
              </a:rPr>
              <a:t>expr←type∊Strand</a:t>
            </a:r>
            <a:r>
              <a:rPr lang="en-US" sz="2200" dirty="0">
                <a:latin typeface="APL385 Unicode" panose="020B0709000202000203" pitchFamily="49" charset="0"/>
              </a:rPr>
              <a:t> Expr</a:t>
            </a:r>
            <a:br>
              <a:rPr lang="en-US" sz="2200" dirty="0">
                <a:latin typeface="APL385 Unicode" panose="020B0709000202000203" pitchFamily="49" charset="0"/>
              </a:rPr>
            </a:br>
            <a:r>
              <a:rPr lang="en-US" sz="2200" dirty="0">
                <a:latin typeface="APL385 Unicode" panose="020B0709000202000203" pitchFamily="49" charset="0"/>
              </a:rPr>
              <a:t>roots←⍸parent=⍳≢parent</a:t>
            </a:r>
            <a:br>
              <a:rPr lang="en-US" sz="2200" dirty="0">
                <a:latin typeface="APL385 Unicode" panose="020B0709000202000203" pitchFamily="49" charset="0"/>
              </a:rPr>
            </a:br>
            <a:r>
              <a:rPr lang="en-US" sz="2200" dirty="0" err="1">
                <a:latin typeface="APL385 Unicode" panose="020B0709000202000203" pitchFamily="49" charset="0"/>
              </a:rPr>
              <a:t>dexpr</a:t>
            </a:r>
            <a:r>
              <a:rPr lang="en-US" sz="2200" dirty="0">
                <a:latin typeface="APL385 Unicode" panose="020B0709000202000203" pitchFamily="49" charset="0"/>
              </a:rPr>
              <a:t>←(type=Expr)∧kind=2</a:t>
            </a:r>
            <a:br>
              <a:rPr lang="en-US" sz="2200" dirty="0">
                <a:latin typeface="APL385 Unicode" panose="020B0709000202000203" pitchFamily="49" charset="0"/>
              </a:rPr>
            </a:br>
            <a:r>
              <a:rPr lang="en-US" sz="2200" dirty="0" err="1">
                <a:latin typeface="APL385 Unicode" panose="020B0709000202000203" pitchFamily="49" charset="0"/>
              </a:rPr>
              <a:t>moxpr</a:t>
            </a:r>
            <a:r>
              <a:rPr lang="en-US" sz="2200" dirty="0">
                <a:latin typeface="APL385 Unicode" panose="020B0709000202000203" pitchFamily="49" charset="0"/>
              </a:rPr>
              <a:t>←(type=Oper)∧kind∊1 2</a:t>
            </a:r>
            <a:br>
              <a:rPr lang="en-US" sz="2200" dirty="0">
                <a:latin typeface="APL385 Unicode" panose="020B0709000202000203" pitchFamily="49" charset="0"/>
              </a:rPr>
            </a:br>
            <a:r>
              <a:rPr lang="en-US" altLang="ja-JP" sz="2200" dirty="0" err="1">
                <a:latin typeface="APL385 Unicode" panose="020B0709000202000203" pitchFamily="49" charset="0"/>
              </a:rPr>
              <a:t>defs</a:t>
            </a:r>
            <a:r>
              <a:rPr lang="en-US" altLang="ja-JP" sz="2200" dirty="0">
                <a:latin typeface="APL385 Unicode" panose="020B0709000202000203" pitchFamily="49" charset="0"/>
              </a:rPr>
              <a:t>←(type=Var)∧type[parent]=Header</a:t>
            </a:r>
            <a:br>
              <a:rPr lang="en-US" altLang="ja-JP" sz="2200" dirty="0">
                <a:latin typeface="APL385 Unicode" panose="020B0709000202000203" pitchFamily="49" charset="0"/>
              </a:rPr>
            </a:br>
            <a:r>
              <a:rPr lang="en-US" altLang="ja-JP" sz="2200" dirty="0">
                <a:latin typeface="APL385 Unicode" panose="020B0709000202000203" pitchFamily="49" charset="0"/>
              </a:rPr>
              <a:t>namespace←(type=Trad)∧kind=0</a:t>
            </a:r>
            <a:br>
              <a:rPr lang="en-US" altLang="ja-JP" sz="2200" dirty="0">
                <a:latin typeface="APL385 Unicode" panose="020B0709000202000203" pitchFamily="49" charset="0"/>
              </a:rPr>
            </a:br>
            <a:r>
              <a:rPr lang="en-US" sz="2200" dirty="0">
                <a:latin typeface="APL385 Unicode" panose="020B0709000202000203" pitchFamily="49" charset="0"/>
              </a:rPr>
              <a:t>ns←{⍺[⍵]}@{~namespace[⍵]}⍣≡⍨parent</a:t>
            </a:r>
            <a:br>
              <a:rPr lang="en-US" sz="2200" dirty="0">
                <a:latin typeface="APL385 Unicode" panose="020B0709000202000203" pitchFamily="49" charset="0"/>
              </a:rPr>
            </a:br>
            <a:r>
              <a:rPr lang="en-US" sz="2200" dirty="0" err="1">
                <a:latin typeface="APL385 Unicode" panose="020B0709000202000203" pitchFamily="49" charset="0"/>
              </a:rPr>
              <a:t>prmfn</a:t>
            </a:r>
            <a:r>
              <a:rPr lang="en-US" sz="2200" dirty="0">
                <a:latin typeface="APL385 Unicode" panose="020B0709000202000203" pitchFamily="49" charset="0"/>
              </a:rPr>
              <a:t>←(type=Prim)∧kind=2</a:t>
            </a:r>
            <a:br>
              <a:rPr lang="en-US" sz="2200" dirty="0">
                <a:latin typeface="APL385 Unicode" panose="020B0709000202000203" pitchFamily="49" charset="0"/>
              </a:rPr>
            </a:br>
            <a:r>
              <a:rPr lang="en-US" sz="2200" dirty="0" err="1">
                <a:latin typeface="APL385 Unicode" panose="020B0709000202000203" pitchFamily="49" charset="0"/>
              </a:rPr>
              <a:t>prmop</a:t>
            </a:r>
            <a:r>
              <a:rPr lang="en-US" sz="2200" dirty="0">
                <a:latin typeface="APL385 Unicode" panose="020B0709000202000203" pitchFamily="49" charset="0"/>
              </a:rPr>
              <a:t>←(type=Prim)∧kind=3</a:t>
            </a:r>
          </a:p>
        </p:txBody>
      </p:sp>
      <p:sp>
        <p:nvSpPr>
          <p:cNvPr id="3" name="タイトル 2">
            <a:extLst>
              <a:ext uri="{FF2B5EF4-FFF2-40B4-BE49-F238E27FC236}">
                <a16:creationId xmlns:a16="http://schemas.microsoft.com/office/drawing/2014/main" id="{4A629873-E9A6-54C5-0969-E78A500273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>
                <a:latin typeface="APL385 Unicode" panose="020B0709000202000203" pitchFamily="49" charset="0"/>
              </a:rPr>
              <a:t>+⌿(QUERY_MASK⌿DATABASE)[;AGES]</a:t>
            </a:r>
            <a:endParaRPr kumimoji="1" lang="ja-JP" altLang="en-US" sz="4000"/>
          </a:p>
        </p:txBody>
      </p:sp>
      <p:sp>
        <p:nvSpPr>
          <p:cNvPr id="4" name="Media Placeholder 3">
            <a:extLst>
              <a:ext uri="{FF2B5EF4-FFF2-40B4-BE49-F238E27FC236}">
                <a16:creationId xmlns:a16="http://schemas.microsoft.com/office/drawing/2014/main" id="{9B0885B0-547A-3397-8290-A5C545964B75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4635313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9C4E08-6BEE-D92D-B58F-DE6BECEADB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0B28205B-1FD0-DDA6-BABF-82AD34C49E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anchor="t">
            <a:noAutofit/>
          </a:bodyPr>
          <a:lstStyle/>
          <a:p>
            <a:pPr marL="0" indent="0">
              <a:buNone/>
            </a:pPr>
            <a:r>
              <a:rPr lang="en-US" sz="2200" dirty="0">
                <a:latin typeface="APL385 Unicode" panose="020B0709000202000203" pitchFamily="49" charset="0"/>
              </a:rPr>
              <a:t>(</a:t>
            </a:r>
            <a:r>
              <a:rPr lang="en-US" sz="2200" dirty="0" err="1">
                <a:latin typeface="APL385 Unicode" panose="020B0709000202000203" pitchFamily="49" charset="0"/>
              </a:rPr>
              <a:t>ast</a:t>
            </a:r>
            <a:r>
              <a:rPr lang="en-US" sz="2200" dirty="0">
                <a:latin typeface="APL385 Unicode" panose="020B0709000202000203" pitchFamily="49" charset="0"/>
              </a:rPr>
              <a:t> _ symbol)←3↑codfns.PS </a:t>
            </a:r>
            <a:r>
              <a:rPr lang="en-US" sz="2200" dirty="0" err="1">
                <a:latin typeface="APL385 Unicode" panose="020B0709000202000203" pitchFamily="49" charset="0"/>
              </a:rPr>
              <a:t>src</a:t>
            </a:r>
            <a:br>
              <a:rPr lang="en-US" sz="2200" dirty="0">
                <a:latin typeface="APL385 Unicode" panose="020B0709000202000203" pitchFamily="49" charset="0"/>
              </a:rPr>
            </a:br>
            <a:r>
              <a:rPr lang="en-US" sz="2200" dirty="0">
                <a:latin typeface="APL385 Unicode" panose="020B0709000202000203" pitchFamily="49" charset="0"/>
              </a:rPr>
              <a:t>(parent _ type kind name _ </a:t>
            </a:r>
            <a:r>
              <a:rPr lang="en-US" sz="2200" dirty="0" err="1">
                <a:latin typeface="APL385 Unicode" panose="020B0709000202000203" pitchFamily="49" charset="0"/>
              </a:rPr>
              <a:t>vardef</a:t>
            </a:r>
            <a:r>
              <a:rPr lang="en-US" sz="2200" dirty="0">
                <a:latin typeface="APL385 Unicode" panose="020B0709000202000203" pitchFamily="49" charset="0"/>
              </a:rPr>
              <a:t> _ _)←</a:t>
            </a:r>
            <a:r>
              <a:rPr lang="en-US" sz="2200" dirty="0" err="1">
                <a:latin typeface="APL385 Unicode" panose="020B0709000202000203" pitchFamily="49" charset="0"/>
              </a:rPr>
              <a:t>ast</a:t>
            </a:r>
            <a:endParaRPr lang="en-US" sz="2200" dirty="0">
              <a:latin typeface="APL385 Unicode" panose="020B0709000202000203" pitchFamily="49" charset="0"/>
            </a:endParaRPr>
          </a:p>
          <a:p>
            <a:pPr marL="0" indent="0">
              <a:buNone/>
            </a:pPr>
            <a:r>
              <a:rPr lang="en-US" sz="2200" dirty="0" err="1">
                <a:latin typeface="APL385 Unicode" panose="020B0709000202000203" pitchFamily="49" charset="0"/>
              </a:rPr>
              <a:t>expr←type∊Strand</a:t>
            </a:r>
            <a:r>
              <a:rPr lang="en-US" sz="2200" dirty="0">
                <a:latin typeface="APL385 Unicode" panose="020B0709000202000203" pitchFamily="49" charset="0"/>
              </a:rPr>
              <a:t> Expr</a:t>
            </a:r>
            <a:br>
              <a:rPr lang="en-US" sz="2200" dirty="0">
                <a:latin typeface="APL385 Unicode" panose="020B0709000202000203" pitchFamily="49" charset="0"/>
              </a:rPr>
            </a:br>
            <a:r>
              <a:rPr lang="en-US" sz="2200" dirty="0">
                <a:latin typeface="APL385 Unicode" panose="020B0709000202000203" pitchFamily="49" charset="0"/>
              </a:rPr>
              <a:t>roots←⍸parent=⍳≢parent</a:t>
            </a:r>
            <a:br>
              <a:rPr lang="en-US" sz="2200" dirty="0">
                <a:latin typeface="APL385 Unicode" panose="020B0709000202000203" pitchFamily="49" charset="0"/>
              </a:rPr>
            </a:br>
            <a:r>
              <a:rPr lang="en-US" sz="2200" dirty="0" err="1">
                <a:latin typeface="APL385 Unicode" panose="020B0709000202000203" pitchFamily="49" charset="0"/>
              </a:rPr>
              <a:t>dexpr</a:t>
            </a:r>
            <a:r>
              <a:rPr lang="en-US" sz="2200" dirty="0">
                <a:latin typeface="APL385 Unicode" panose="020B0709000202000203" pitchFamily="49" charset="0"/>
              </a:rPr>
              <a:t>←(type=Expr)∧kind=2</a:t>
            </a:r>
            <a:br>
              <a:rPr lang="en-US" sz="2200" dirty="0">
                <a:latin typeface="APL385 Unicode" panose="020B0709000202000203" pitchFamily="49" charset="0"/>
              </a:rPr>
            </a:br>
            <a:r>
              <a:rPr lang="en-US" sz="2200" dirty="0" err="1">
                <a:latin typeface="APL385 Unicode" panose="020B0709000202000203" pitchFamily="49" charset="0"/>
              </a:rPr>
              <a:t>moxpr</a:t>
            </a:r>
            <a:r>
              <a:rPr lang="en-US" sz="2200" dirty="0">
                <a:latin typeface="APL385 Unicode" panose="020B0709000202000203" pitchFamily="49" charset="0"/>
              </a:rPr>
              <a:t>←(type=Oper)∧kind∊1 2</a:t>
            </a:r>
            <a:br>
              <a:rPr lang="en-US" sz="2200" dirty="0">
                <a:latin typeface="APL385 Unicode" panose="020B0709000202000203" pitchFamily="49" charset="0"/>
              </a:rPr>
            </a:br>
            <a:r>
              <a:rPr lang="en-US" altLang="ja-JP" sz="2200" dirty="0" err="1">
                <a:latin typeface="APL385 Unicode" panose="020B0709000202000203" pitchFamily="49" charset="0"/>
              </a:rPr>
              <a:t>defs</a:t>
            </a:r>
            <a:r>
              <a:rPr lang="en-US" altLang="ja-JP" sz="2200" dirty="0">
                <a:latin typeface="APL385 Unicode" panose="020B0709000202000203" pitchFamily="49" charset="0"/>
              </a:rPr>
              <a:t>←(type=Var)∧type[parent]=Header</a:t>
            </a:r>
            <a:br>
              <a:rPr lang="en-US" altLang="ja-JP" sz="2200" dirty="0">
                <a:latin typeface="APL385 Unicode" panose="020B0709000202000203" pitchFamily="49" charset="0"/>
              </a:rPr>
            </a:br>
            <a:r>
              <a:rPr lang="en-US" altLang="ja-JP" sz="2200" dirty="0">
                <a:latin typeface="APL385 Unicode" panose="020B0709000202000203" pitchFamily="49" charset="0"/>
              </a:rPr>
              <a:t>namespace←(type=Trad)∧kind=0</a:t>
            </a:r>
            <a:br>
              <a:rPr lang="en-US" altLang="ja-JP" sz="2200" dirty="0">
                <a:latin typeface="APL385 Unicode" panose="020B0709000202000203" pitchFamily="49" charset="0"/>
              </a:rPr>
            </a:br>
            <a:r>
              <a:rPr lang="en-US" sz="2200" dirty="0">
                <a:latin typeface="APL385 Unicode" panose="020B0709000202000203" pitchFamily="49" charset="0"/>
              </a:rPr>
              <a:t>ns←{⍺[⍵]}@{~namespace[⍵]}⍣≡⍨parent</a:t>
            </a:r>
            <a:br>
              <a:rPr lang="en-US" sz="2200" dirty="0">
                <a:latin typeface="APL385 Unicode" panose="020B0709000202000203" pitchFamily="49" charset="0"/>
              </a:rPr>
            </a:br>
            <a:r>
              <a:rPr lang="en-US" sz="2200" dirty="0" err="1">
                <a:latin typeface="APL385 Unicode" panose="020B0709000202000203" pitchFamily="49" charset="0"/>
              </a:rPr>
              <a:t>prmfn</a:t>
            </a:r>
            <a:r>
              <a:rPr lang="en-US" sz="2200" dirty="0">
                <a:latin typeface="APL385 Unicode" panose="020B0709000202000203" pitchFamily="49" charset="0"/>
              </a:rPr>
              <a:t>←(type=Prim)∧kind=2</a:t>
            </a:r>
            <a:br>
              <a:rPr lang="en-US" sz="2200" dirty="0">
                <a:latin typeface="APL385 Unicode" panose="020B0709000202000203" pitchFamily="49" charset="0"/>
              </a:rPr>
            </a:br>
            <a:r>
              <a:rPr lang="en-US" sz="2200" dirty="0" err="1">
                <a:latin typeface="APL385 Unicode" panose="020B0709000202000203" pitchFamily="49" charset="0"/>
              </a:rPr>
              <a:t>prmop</a:t>
            </a:r>
            <a:r>
              <a:rPr lang="en-US" sz="2200" dirty="0">
                <a:latin typeface="APL385 Unicode" panose="020B0709000202000203" pitchFamily="49" charset="0"/>
              </a:rPr>
              <a:t>←(type=Prim)∧kind=3</a:t>
            </a:r>
            <a:br>
              <a:rPr lang="en-US" sz="2200" dirty="0">
                <a:latin typeface="APL385 Unicode" panose="020B0709000202000203" pitchFamily="49" charset="0"/>
              </a:rPr>
            </a:br>
            <a:r>
              <a:rPr lang="en-US" sz="2200" dirty="0">
                <a:latin typeface="APL385 Unicode" panose="020B0709000202000203" pitchFamily="49" charset="0"/>
              </a:rPr>
              <a:t>named←{name=symbol⍳⊂,⍵}</a:t>
            </a:r>
          </a:p>
        </p:txBody>
      </p:sp>
      <p:sp>
        <p:nvSpPr>
          <p:cNvPr id="3" name="タイトル 2">
            <a:extLst>
              <a:ext uri="{FF2B5EF4-FFF2-40B4-BE49-F238E27FC236}">
                <a16:creationId xmlns:a16="http://schemas.microsoft.com/office/drawing/2014/main" id="{11A0D13F-6270-01B3-D8AE-025BA906A2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>
                <a:latin typeface="APL385 Unicode" panose="020B0709000202000203" pitchFamily="49" charset="0"/>
              </a:rPr>
              <a:t>+⌿(QUERY_MASK⌿DATABASE)[;AGES]</a:t>
            </a:r>
            <a:endParaRPr kumimoji="1" lang="ja-JP" altLang="en-US" sz="4000"/>
          </a:p>
        </p:txBody>
      </p:sp>
      <p:sp>
        <p:nvSpPr>
          <p:cNvPr id="4" name="Media Placeholder 3">
            <a:extLst>
              <a:ext uri="{FF2B5EF4-FFF2-40B4-BE49-F238E27FC236}">
                <a16:creationId xmlns:a16="http://schemas.microsoft.com/office/drawing/2014/main" id="{1E841A43-66F6-2856-C18B-4855EFE5B221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9435211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C8C8D8-322D-D03B-F0C4-A0D85AC7CC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323D93DA-78B4-0D3F-5D68-A592EEEBA8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1369" y="2386853"/>
            <a:ext cx="11370168" cy="3622434"/>
          </a:xfrm>
        </p:spPr>
        <p:txBody>
          <a:bodyPr anchor="t">
            <a:normAutofit/>
          </a:bodyPr>
          <a:lstStyle/>
          <a:p>
            <a:pPr marL="0" indent="0">
              <a:buNone/>
            </a:pPr>
            <a:endParaRPr lang="en-US">
              <a:latin typeface="APL385 Unicode" panose="020B0709000202000203" pitchFamily="49" charset="0"/>
            </a:endParaRPr>
          </a:p>
        </p:txBody>
      </p:sp>
      <p:sp>
        <p:nvSpPr>
          <p:cNvPr id="3" name="タイトル 2">
            <a:extLst>
              <a:ext uri="{FF2B5EF4-FFF2-40B4-BE49-F238E27FC236}">
                <a16:creationId xmlns:a16="http://schemas.microsoft.com/office/drawing/2014/main" id="{49DB2E1D-923D-3593-7396-30E85B23EA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371" y="356877"/>
            <a:ext cx="9392908" cy="1908952"/>
          </a:xfrm>
        </p:spPr>
        <p:txBody>
          <a:bodyPr anchor="t"/>
          <a:lstStyle/>
          <a:p>
            <a:r>
              <a:rPr lang="en-US" sz="2400">
                <a:latin typeface="APL385 Unicode" panose="020B0709000202000203" pitchFamily="49" charset="0"/>
              </a:rPr>
              <a:t>:Namespace</a:t>
            </a:r>
            <a:br>
              <a:rPr lang="en-US" sz="2400">
                <a:latin typeface="APL385 Unicode" panose="020B0709000202000203" pitchFamily="49" charset="0"/>
              </a:rPr>
            </a:br>
            <a:r>
              <a:rPr lang="en-US" sz="2400">
                <a:latin typeface="APL385 Unicode" panose="020B0709000202000203" pitchFamily="49" charset="0"/>
              </a:rPr>
              <a:t>  DB←LD‘DYNA’</a:t>
            </a:r>
            <a:br>
              <a:rPr lang="en-US" sz="2400">
                <a:latin typeface="APL385 Unicode" panose="020B0709000202000203" pitchFamily="49" charset="0"/>
              </a:rPr>
            </a:br>
            <a:r>
              <a:rPr lang="en-US" sz="2400">
                <a:latin typeface="APL385 Unicode" panose="020B0709000202000203" pitchFamily="49" charset="0"/>
              </a:rPr>
              <a:t>  QUERY_MASK←DB[;EMAIL]∊(LD’DYALOG’)[;EMAIL]</a:t>
            </a:r>
            <a:br>
              <a:rPr lang="en-US" sz="2400">
                <a:latin typeface="APL385 Unicode" panose="020B0709000202000203" pitchFamily="49" charset="0"/>
              </a:rPr>
            </a:br>
            <a:r>
              <a:rPr lang="en-US" sz="2400">
                <a:latin typeface="APL385 Unicode" panose="020B0709000202000203" pitchFamily="49" charset="0"/>
              </a:rPr>
              <a:t>  +⌿(QUERY_MASK⌿DB)[;AGES]</a:t>
            </a:r>
            <a:br>
              <a:rPr lang="en-US" sz="2400">
                <a:latin typeface="APL385 Unicode" panose="020B0709000202000203" pitchFamily="49" charset="0"/>
              </a:rPr>
            </a:br>
            <a:r>
              <a:rPr lang="en-US" sz="2400">
                <a:latin typeface="APL385 Unicode" panose="020B0709000202000203" pitchFamily="49" charset="0"/>
              </a:rPr>
              <a:t>:</a:t>
            </a:r>
            <a:r>
              <a:rPr lang="en-US" sz="2400" err="1">
                <a:latin typeface="APL385 Unicode" panose="020B0709000202000203" pitchFamily="49" charset="0"/>
              </a:rPr>
              <a:t>EndNamespace</a:t>
            </a:r>
            <a:endParaRPr kumimoji="1" lang="ja-JP" altLang="en-US" sz="2400"/>
          </a:p>
        </p:txBody>
      </p:sp>
      <p:sp>
        <p:nvSpPr>
          <p:cNvPr id="4" name="Media Placeholder 3">
            <a:extLst>
              <a:ext uri="{FF2B5EF4-FFF2-40B4-BE49-F238E27FC236}">
                <a16:creationId xmlns:a16="http://schemas.microsoft.com/office/drawing/2014/main" id="{8C659D31-A632-C3E4-3397-4B5811DA189A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5411137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CB8140-35E1-0EA1-A5AA-EF08E5DEDF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DB29D33D-E4E5-8BE2-3D31-6125B32488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1369" y="2386853"/>
            <a:ext cx="11370168" cy="3622434"/>
          </a:xfrm>
        </p:spPr>
        <p:txBody>
          <a:bodyPr anchor="t">
            <a:normAutofit/>
          </a:bodyPr>
          <a:lstStyle/>
          <a:p>
            <a:pPr marL="0" indent="0">
              <a:buNone/>
            </a:pPr>
            <a:r>
              <a:rPr lang="en-US" err="1">
                <a:latin typeface="APL385 Unicode" panose="020B0709000202000203" pitchFamily="49" charset="0"/>
              </a:rPr>
              <a:t>db</a:t>
            </a:r>
            <a:r>
              <a:rPr lang="en-US">
                <a:latin typeface="APL385 Unicode" panose="020B0709000202000203" pitchFamily="49" charset="0"/>
              </a:rPr>
              <a:t>←⍸</a:t>
            </a:r>
            <a:r>
              <a:rPr lang="en-US" err="1">
                <a:latin typeface="APL385 Unicode" panose="020B0709000202000203" pitchFamily="49" charset="0"/>
              </a:rPr>
              <a:t>defs</a:t>
            </a:r>
            <a:r>
              <a:rPr lang="en-US">
                <a:latin typeface="APL385 Unicode" panose="020B0709000202000203" pitchFamily="49" charset="0"/>
              </a:rPr>
              <a:t>∧(</a:t>
            </a:r>
            <a:r>
              <a:rPr lang="en-US" err="1">
                <a:latin typeface="APL385 Unicode" panose="020B0709000202000203" pitchFamily="49" charset="0"/>
              </a:rPr>
              <a:t>ns∊roots</a:t>
            </a:r>
            <a:r>
              <a:rPr lang="en-US">
                <a:latin typeface="APL385 Unicode" panose="020B0709000202000203" pitchFamily="49" charset="0"/>
              </a:rPr>
              <a:t>)∧</a:t>
            </a:r>
            <a:r>
              <a:rPr lang="en-US" err="1">
                <a:latin typeface="APL385 Unicode" panose="020B0709000202000203" pitchFamily="49" charset="0"/>
              </a:rPr>
              <a:t>named’DB</a:t>
            </a:r>
            <a:r>
              <a:rPr lang="en-US">
                <a:latin typeface="APL385 Unicode" panose="020B0709000202000203" pitchFamily="49" charset="0"/>
              </a:rPr>
              <a:t>’</a:t>
            </a:r>
            <a:br>
              <a:rPr lang="en-US">
                <a:latin typeface="APL385 Unicode" panose="020B0709000202000203" pitchFamily="49" charset="0"/>
              </a:rPr>
            </a:br>
            <a:endParaRPr lang="en-US">
              <a:latin typeface="APL385 Unicode" panose="020B0709000202000203" pitchFamily="49" charset="0"/>
            </a:endParaRPr>
          </a:p>
        </p:txBody>
      </p:sp>
      <p:sp>
        <p:nvSpPr>
          <p:cNvPr id="3" name="タイトル 2">
            <a:extLst>
              <a:ext uri="{FF2B5EF4-FFF2-40B4-BE49-F238E27FC236}">
                <a16:creationId xmlns:a16="http://schemas.microsoft.com/office/drawing/2014/main" id="{F10516BA-3273-99B4-DD5E-8D17DB0FEA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371" y="356877"/>
            <a:ext cx="9392908" cy="1908952"/>
          </a:xfrm>
        </p:spPr>
        <p:txBody>
          <a:bodyPr anchor="t"/>
          <a:lstStyle/>
          <a:p>
            <a:r>
              <a:rPr lang="en-US" sz="2400">
                <a:latin typeface="APL385 Unicode" panose="020B0709000202000203" pitchFamily="49" charset="0"/>
              </a:rPr>
              <a:t>:Namespace</a:t>
            </a:r>
            <a:br>
              <a:rPr lang="en-US" sz="2400">
                <a:latin typeface="APL385 Unicode" panose="020B0709000202000203" pitchFamily="49" charset="0"/>
              </a:rPr>
            </a:br>
            <a:r>
              <a:rPr lang="en-US" sz="2400">
                <a:latin typeface="APL385 Unicode" panose="020B0709000202000203" pitchFamily="49" charset="0"/>
              </a:rPr>
              <a:t>  DB←LD‘DYNA’</a:t>
            </a:r>
            <a:br>
              <a:rPr lang="en-US" sz="2400">
                <a:latin typeface="APL385 Unicode" panose="020B0709000202000203" pitchFamily="49" charset="0"/>
              </a:rPr>
            </a:br>
            <a:r>
              <a:rPr lang="en-US" sz="2400">
                <a:latin typeface="APL385 Unicode" panose="020B0709000202000203" pitchFamily="49" charset="0"/>
              </a:rPr>
              <a:t>  QUERY_MASK←DB[;EMAIL]∊(LD’DYALOG’)[;EMAIL]</a:t>
            </a:r>
            <a:br>
              <a:rPr lang="en-US" sz="2400">
                <a:latin typeface="APL385 Unicode" panose="020B0709000202000203" pitchFamily="49" charset="0"/>
              </a:rPr>
            </a:br>
            <a:r>
              <a:rPr lang="en-US" sz="2400">
                <a:latin typeface="APL385 Unicode" panose="020B0709000202000203" pitchFamily="49" charset="0"/>
              </a:rPr>
              <a:t>  +⌿(QUERY_MASK⌿DB)[;AGES]</a:t>
            </a:r>
            <a:br>
              <a:rPr lang="en-US" sz="2400">
                <a:latin typeface="APL385 Unicode" panose="020B0709000202000203" pitchFamily="49" charset="0"/>
              </a:rPr>
            </a:br>
            <a:r>
              <a:rPr lang="en-US" sz="2400">
                <a:latin typeface="APL385 Unicode" panose="020B0709000202000203" pitchFamily="49" charset="0"/>
              </a:rPr>
              <a:t>:</a:t>
            </a:r>
            <a:r>
              <a:rPr lang="en-US" sz="2400" err="1">
                <a:latin typeface="APL385 Unicode" panose="020B0709000202000203" pitchFamily="49" charset="0"/>
              </a:rPr>
              <a:t>EndNamespace</a:t>
            </a:r>
            <a:endParaRPr kumimoji="1" lang="ja-JP" altLang="en-US" sz="2400"/>
          </a:p>
        </p:txBody>
      </p:sp>
      <p:sp>
        <p:nvSpPr>
          <p:cNvPr id="4" name="Media Placeholder 3">
            <a:extLst>
              <a:ext uri="{FF2B5EF4-FFF2-40B4-BE49-F238E27FC236}">
                <a16:creationId xmlns:a16="http://schemas.microsoft.com/office/drawing/2014/main" id="{23E8900B-A10C-F55B-6150-3B2CEFB4F2CE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298934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E17B91-EF1E-53EE-C12B-D9065ACD1B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70DBFB92-56B9-1D8D-400B-1A00CE397B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1369" y="2386853"/>
            <a:ext cx="11370168" cy="3622434"/>
          </a:xfrm>
        </p:spPr>
        <p:txBody>
          <a:bodyPr anchor="t">
            <a:normAutofit/>
          </a:bodyPr>
          <a:lstStyle/>
          <a:p>
            <a:pPr marL="0" indent="0">
              <a:buNone/>
            </a:pPr>
            <a:r>
              <a:rPr lang="en-US" err="1">
                <a:latin typeface="APL385 Unicode" panose="020B0709000202000203" pitchFamily="49" charset="0"/>
              </a:rPr>
              <a:t>db</a:t>
            </a:r>
            <a:r>
              <a:rPr lang="en-US">
                <a:latin typeface="APL385 Unicode" panose="020B0709000202000203" pitchFamily="49" charset="0"/>
              </a:rPr>
              <a:t>←⍸</a:t>
            </a:r>
            <a:r>
              <a:rPr lang="en-US" err="1">
                <a:solidFill>
                  <a:schemeClr val="accent1"/>
                </a:solidFill>
                <a:latin typeface="APL385 Unicode" panose="020B0709000202000203" pitchFamily="49" charset="0"/>
              </a:rPr>
              <a:t>defs</a:t>
            </a:r>
            <a:r>
              <a:rPr lang="en-US">
                <a:latin typeface="APL385 Unicode" panose="020B0709000202000203" pitchFamily="49" charset="0"/>
              </a:rPr>
              <a:t>∧(</a:t>
            </a:r>
            <a:r>
              <a:rPr lang="en-US" err="1">
                <a:latin typeface="APL385 Unicode" panose="020B0709000202000203" pitchFamily="49" charset="0"/>
              </a:rPr>
              <a:t>ns∊roots</a:t>
            </a:r>
            <a:r>
              <a:rPr lang="en-US">
                <a:latin typeface="APL385 Unicode" panose="020B0709000202000203" pitchFamily="49" charset="0"/>
              </a:rPr>
              <a:t>)∧</a:t>
            </a:r>
            <a:r>
              <a:rPr lang="en-US" err="1">
                <a:latin typeface="APL385 Unicode" panose="020B0709000202000203" pitchFamily="49" charset="0"/>
              </a:rPr>
              <a:t>named’DB</a:t>
            </a:r>
            <a:r>
              <a:rPr lang="en-US">
                <a:latin typeface="APL385 Unicode" panose="020B0709000202000203" pitchFamily="49" charset="0"/>
              </a:rPr>
              <a:t>’</a:t>
            </a:r>
            <a:br>
              <a:rPr lang="en-US">
                <a:latin typeface="APL385 Unicode" panose="020B0709000202000203" pitchFamily="49" charset="0"/>
              </a:rPr>
            </a:br>
            <a:endParaRPr lang="en-US">
              <a:latin typeface="APL385 Unicode" panose="020B0709000202000203" pitchFamily="49" charset="0"/>
            </a:endParaRPr>
          </a:p>
        </p:txBody>
      </p:sp>
      <p:sp>
        <p:nvSpPr>
          <p:cNvPr id="3" name="タイトル 2">
            <a:extLst>
              <a:ext uri="{FF2B5EF4-FFF2-40B4-BE49-F238E27FC236}">
                <a16:creationId xmlns:a16="http://schemas.microsoft.com/office/drawing/2014/main" id="{970F2707-F1C3-D190-E3D8-1A52D101BC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371" y="356877"/>
            <a:ext cx="9392908" cy="1908952"/>
          </a:xfrm>
        </p:spPr>
        <p:txBody>
          <a:bodyPr anchor="t"/>
          <a:lstStyle/>
          <a:p>
            <a:r>
              <a:rPr lang="en-US" sz="2400">
                <a:latin typeface="APL385 Unicode" panose="020B0709000202000203" pitchFamily="49" charset="0"/>
              </a:rPr>
              <a:t>:Namespace</a:t>
            </a:r>
            <a:br>
              <a:rPr lang="en-US" sz="2400">
                <a:latin typeface="APL385 Unicode" panose="020B0709000202000203" pitchFamily="49" charset="0"/>
              </a:rPr>
            </a:br>
            <a:r>
              <a:rPr lang="en-US" sz="2400">
                <a:latin typeface="APL385 Unicode" panose="020B0709000202000203" pitchFamily="49" charset="0"/>
              </a:rPr>
              <a:t>  </a:t>
            </a:r>
            <a:r>
              <a:rPr lang="en-US" sz="2400">
                <a:solidFill>
                  <a:schemeClr val="accent1"/>
                </a:solidFill>
                <a:latin typeface="APL385 Unicode" panose="020B0709000202000203" pitchFamily="49" charset="0"/>
              </a:rPr>
              <a:t>DB</a:t>
            </a:r>
            <a:r>
              <a:rPr lang="en-US" sz="2400">
                <a:latin typeface="APL385 Unicode" panose="020B0709000202000203" pitchFamily="49" charset="0"/>
              </a:rPr>
              <a:t>←LD‘DYNA’</a:t>
            </a:r>
            <a:br>
              <a:rPr lang="en-US" sz="2400">
                <a:latin typeface="APL385 Unicode" panose="020B0709000202000203" pitchFamily="49" charset="0"/>
              </a:rPr>
            </a:br>
            <a:r>
              <a:rPr lang="en-US" sz="2400">
                <a:latin typeface="APL385 Unicode" panose="020B0709000202000203" pitchFamily="49" charset="0"/>
              </a:rPr>
              <a:t>  </a:t>
            </a:r>
            <a:r>
              <a:rPr lang="en-US" sz="2400">
                <a:solidFill>
                  <a:schemeClr val="accent1"/>
                </a:solidFill>
                <a:latin typeface="APL385 Unicode" panose="020B0709000202000203" pitchFamily="49" charset="0"/>
              </a:rPr>
              <a:t>QUERY_MASK</a:t>
            </a:r>
            <a:r>
              <a:rPr lang="en-US" sz="2400">
                <a:latin typeface="APL385 Unicode" panose="020B0709000202000203" pitchFamily="49" charset="0"/>
              </a:rPr>
              <a:t>←DB[;EMAIL]∊(LD’DYALOG’)[;EMAIL]</a:t>
            </a:r>
            <a:br>
              <a:rPr lang="en-US" sz="2400">
                <a:latin typeface="APL385 Unicode" panose="020B0709000202000203" pitchFamily="49" charset="0"/>
              </a:rPr>
            </a:br>
            <a:r>
              <a:rPr lang="en-US" sz="2400">
                <a:latin typeface="APL385 Unicode" panose="020B0709000202000203" pitchFamily="49" charset="0"/>
              </a:rPr>
              <a:t>  +⌿(QUERY_MASK⌿DB)[;AGES]</a:t>
            </a:r>
            <a:br>
              <a:rPr lang="en-US" sz="2400">
                <a:latin typeface="APL385 Unicode" panose="020B0709000202000203" pitchFamily="49" charset="0"/>
              </a:rPr>
            </a:br>
            <a:r>
              <a:rPr lang="en-US" sz="2400">
                <a:latin typeface="APL385 Unicode" panose="020B0709000202000203" pitchFamily="49" charset="0"/>
              </a:rPr>
              <a:t>:</a:t>
            </a:r>
            <a:r>
              <a:rPr lang="en-US" sz="2400" err="1">
                <a:latin typeface="APL385 Unicode" panose="020B0709000202000203" pitchFamily="49" charset="0"/>
              </a:rPr>
              <a:t>EndNamespace</a:t>
            </a:r>
            <a:endParaRPr kumimoji="1" lang="ja-JP" altLang="en-US" sz="2400"/>
          </a:p>
        </p:txBody>
      </p:sp>
      <p:sp>
        <p:nvSpPr>
          <p:cNvPr id="4" name="Media Placeholder 3">
            <a:extLst>
              <a:ext uri="{FF2B5EF4-FFF2-40B4-BE49-F238E27FC236}">
                <a16:creationId xmlns:a16="http://schemas.microsoft.com/office/drawing/2014/main" id="{9A5F7E1A-03C3-D7C6-22B0-BEDC3E9EC689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394414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F54BD7-B437-C40B-738B-EFB1F4E13C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620DD24A-9654-69D8-C8BD-4FFFEFBE41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1369" y="2386853"/>
            <a:ext cx="11370168" cy="3622434"/>
          </a:xfrm>
        </p:spPr>
        <p:txBody>
          <a:bodyPr anchor="t">
            <a:normAutofit/>
          </a:bodyPr>
          <a:lstStyle/>
          <a:p>
            <a:pPr marL="0" indent="0">
              <a:buNone/>
            </a:pPr>
            <a:r>
              <a:rPr lang="en-US" err="1">
                <a:latin typeface="APL385 Unicode" panose="020B0709000202000203" pitchFamily="49" charset="0"/>
              </a:rPr>
              <a:t>db</a:t>
            </a:r>
            <a:r>
              <a:rPr lang="en-US">
                <a:latin typeface="APL385 Unicode" panose="020B0709000202000203" pitchFamily="49" charset="0"/>
              </a:rPr>
              <a:t>←⍸</a:t>
            </a:r>
            <a:r>
              <a:rPr lang="en-US" err="1">
                <a:latin typeface="APL385 Unicode" panose="020B0709000202000203" pitchFamily="49" charset="0"/>
              </a:rPr>
              <a:t>defs</a:t>
            </a:r>
            <a:r>
              <a:rPr lang="en-US">
                <a:latin typeface="APL385 Unicode" panose="020B0709000202000203" pitchFamily="49" charset="0"/>
              </a:rPr>
              <a:t>∧(</a:t>
            </a:r>
            <a:r>
              <a:rPr lang="en-US" err="1">
                <a:solidFill>
                  <a:schemeClr val="accent1"/>
                </a:solidFill>
                <a:latin typeface="APL385 Unicode" panose="020B0709000202000203" pitchFamily="49" charset="0"/>
              </a:rPr>
              <a:t>ns∊roots</a:t>
            </a:r>
            <a:r>
              <a:rPr lang="en-US">
                <a:latin typeface="APL385 Unicode" panose="020B0709000202000203" pitchFamily="49" charset="0"/>
              </a:rPr>
              <a:t>)∧</a:t>
            </a:r>
            <a:r>
              <a:rPr lang="en-US" err="1">
                <a:latin typeface="APL385 Unicode" panose="020B0709000202000203" pitchFamily="49" charset="0"/>
              </a:rPr>
              <a:t>named’DB</a:t>
            </a:r>
            <a:r>
              <a:rPr lang="en-US">
                <a:latin typeface="APL385 Unicode" panose="020B0709000202000203" pitchFamily="49" charset="0"/>
              </a:rPr>
              <a:t>’</a:t>
            </a:r>
            <a:br>
              <a:rPr lang="en-US">
                <a:latin typeface="APL385 Unicode" panose="020B0709000202000203" pitchFamily="49" charset="0"/>
              </a:rPr>
            </a:br>
            <a:endParaRPr lang="en-US">
              <a:latin typeface="APL385 Unicode" panose="020B0709000202000203" pitchFamily="49" charset="0"/>
            </a:endParaRPr>
          </a:p>
        </p:txBody>
      </p:sp>
      <p:sp>
        <p:nvSpPr>
          <p:cNvPr id="3" name="タイトル 2">
            <a:extLst>
              <a:ext uri="{FF2B5EF4-FFF2-40B4-BE49-F238E27FC236}">
                <a16:creationId xmlns:a16="http://schemas.microsoft.com/office/drawing/2014/main" id="{92592D61-1279-DF4E-1F93-BC5F9C1485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371" y="356877"/>
            <a:ext cx="9392908" cy="1908952"/>
          </a:xfrm>
        </p:spPr>
        <p:txBody>
          <a:bodyPr anchor="t"/>
          <a:lstStyle/>
          <a:p>
            <a:r>
              <a:rPr lang="en-US" sz="2400">
                <a:latin typeface="APL385 Unicode" panose="020B0709000202000203" pitchFamily="49" charset="0"/>
              </a:rPr>
              <a:t>:Namespace</a:t>
            </a:r>
            <a:br>
              <a:rPr lang="en-US" sz="2400">
                <a:latin typeface="APL385 Unicode" panose="020B0709000202000203" pitchFamily="49" charset="0"/>
              </a:rPr>
            </a:br>
            <a:r>
              <a:rPr lang="en-US" sz="2400">
                <a:latin typeface="APL385 Unicode" panose="020B0709000202000203" pitchFamily="49" charset="0"/>
              </a:rPr>
              <a:t> </a:t>
            </a:r>
            <a:r>
              <a:rPr lang="en-US" sz="2400">
                <a:solidFill>
                  <a:schemeClr val="accent1"/>
                </a:solidFill>
                <a:latin typeface="APL385 Unicode" panose="020B0709000202000203" pitchFamily="49" charset="0"/>
              </a:rPr>
              <a:t>∘</a:t>
            </a:r>
            <a:r>
              <a:rPr lang="en-US" sz="2400">
                <a:latin typeface="APL385 Unicode" panose="020B0709000202000203" pitchFamily="49" charset="0"/>
              </a:rPr>
              <a:t>DB←LD‘DYNA’</a:t>
            </a:r>
            <a:br>
              <a:rPr lang="en-US" sz="2400">
                <a:latin typeface="APL385 Unicode" panose="020B0709000202000203" pitchFamily="49" charset="0"/>
              </a:rPr>
            </a:br>
            <a:r>
              <a:rPr lang="en-US" sz="2400">
                <a:latin typeface="APL385 Unicode" panose="020B0709000202000203" pitchFamily="49" charset="0"/>
              </a:rPr>
              <a:t> </a:t>
            </a:r>
            <a:r>
              <a:rPr lang="en-US" sz="2400">
                <a:solidFill>
                  <a:schemeClr val="accent1"/>
                </a:solidFill>
                <a:latin typeface="APL385 Unicode" panose="020B0709000202000203" pitchFamily="49" charset="0"/>
              </a:rPr>
              <a:t>∘</a:t>
            </a:r>
            <a:r>
              <a:rPr lang="en-US" sz="2400">
                <a:latin typeface="APL385 Unicode" panose="020B0709000202000203" pitchFamily="49" charset="0"/>
              </a:rPr>
              <a:t>QUERY_MASK←DB[;EMAIL]∊(LD’DYALOG’)[;EMAIL]</a:t>
            </a:r>
            <a:br>
              <a:rPr lang="en-US" sz="2400">
                <a:latin typeface="APL385 Unicode" panose="020B0709000202000203" pitchFamily="49" charset="0"/>
              </a:rPr>
            </a:br>
            <a:r>
              <a:rPr lang="en-US" sz="2400">
                <a:latin typeface="APL385 Unicode" panose="020B0709000202000203" pitchFamily="49" charset="0"/>
              </a:rPr>
              <a:t> </a:t>
            </a:r>
            <a:r>
              <a:rPr lang="en-US" sz="2400">
                <a:solidFill>
                  <a:schemeClr val="accent1"/>
                </a:solidFill>
                <a:latin typeface="APL385 Unicode" panose="020B0709000202000203" pitchFamily="49" charset="0"/>
              </a:rPr>
              <a:t>∘</a:t>
            </a:r>
            <a:r>
              <a:rPr lang="en-US" sz="2400">
                <a:latin typeface="APL385 Unicode" panose="020B0709000202000203" pitchFamily="49" charset="0"/>
              </a:rPr>
              <a:t>+⌿(QUERY_MASK⌿DB)[;AGES]</a:t>
            </a:r>
            <a:br>
              <a:rPr lang="en-US" sz="2400">
                <a:latin typeface="APL385 Unicode" panose="020B0709000202000203" pitchFamily="49" charset="0"/>
              </a:rPr>
            </a:br>
            <a:r>
              <a:rPr lang="en-US" sz="2400">
                <a:latin typeface="APL385 Unicode" panose="020B0709000202000203" pitchFamily="49" charset="0"/>
              </a:rPr>
              <a:t>:</a:t>
            </a:r>
            <a:r>
              <a:rPr lang="en-US" sz="2400" err="1">
                <a:latin typeface="APL385 Unicode" panose="020B0709000202000203" pitchFamily="49" charset="0"/>
              </a:rPr>
              <a:t>EndNamespace</a:t>
            </a:r>
            <a:endParaRPr kumimoji="1" lang="ja-JP" altLang="en-US" sz="2400"/>
          </a:p>
        </p:txBody>
      </p:sp>
      <p:sp>
        <p:nvSpPr>
          <p:cNvPr id="4" name="Media Placeholder 3">
            <a:extLst>
              <a:ext uri="{FF2B5EF4-FFF2-40B4-BE49-F238E27FC236}">
                <a16:creationId xmlns:a16="http://schemas.microsoft.com/office/drawing/2014/main" id="{D5FB4D49-79D0-6526-5108-FD76D9FBD020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3029752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0839CD-6FBF-CE7E-C549-6D808B2E9F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F09F9294-DCBA-D9FD-A148-2205FFFFFD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1369" y="2386853"/>
            <a:ext cx="11370168" cy="3622434"/>
          </a:xfrm>
        </p:spPr>
        <p:txBody>
          <a:bodyPr anchor="t">
            <a:normAutofit/>
          </a:bodyPr>
          <a:lstStyle/>
          <a:p>
            <a:pPr marL="0" indent="0">
              <a:buNone/>
            </a:pPr>
            <a:r>
              <a:rPr lang="en-US" err="1">
                <a:latin typeface="APL385 Unicode" panose="020B0709000202000203" pitchFamily="49" charset="0"/>
              </a:rPr>
              <a:t>db</a:t>
            </a:r>
            <a:r>
              <a:rPr lang="en-US">
                <a:latin typeface="APL385 Unicode" panose="020B0709000202000203" pitchFamily="49" charset="0"/>
              </a:rPr>
              <a:t>←⍸</a:t>
            </a:r>
            <a:r>
              <a:rPr lang="en-US" err="1">
                <a:latin typeface="APL385 Unicode" panose="020B0709000202000203" pitchFamily="49" charset="0"/>
              </a:rPr>
              <a:t>defs</a:t>
            </a:r>
            <a:r>
              <a:rPr lang="en-US">
                <a:latin typeface="APL385 Unicode" panose="020B0709000202000203" pitchFamily="49" charset="0"/>
              </a:rPr>
              <a:t>∧(</a:t>
            </a:r>
            <a:r>
              <a:rPr lang="en-US" err="1">
                <a:latin typeface="APL385 Unicode" panose="020B0709000202000203" pitchFamily="49" charset="0"/>
              </a:rPr>
              <a:t>ns∊roots</a:t>
            </a:r>
            <a:r>
              <a:rPr lang="en-US">
                <a:latin typeface="APL385 Unicode" panose="020B0709000202000203" pitchFamily="49" charset="0"/>
              </a:rPr>
              <a:t>)∧</a:t>
            </a:r>
            <a:r>
              <a:rPr lang="en-US" err="1">
                <a:solidFill>
                  <a:schemeClr val="accent1"/>
                </a:solidFill>
                <a:latin typeface="APL385 Unicode" panose="020B0709000202000203" pitchFamily="49" charset="0"/>
              </a:rPr>
              <a:t>named’DB</a:t>
            </a:r>
            <a:r>
              <a:rPr lang="en-US">
                <a:solidFill>
                  <a:schemeClr val="accent1"/>
                </a:solidFill>
                <a:latin typeface="APL385 Unicode" panose="020B0709000202000203" pitchFamily="49" charset="0"/>
              </a:rPr>
              <a:t>’</a:t>
            </a:r>
            <a:br>
              <a:rPr lang="en-US">
                <a:latin typeface="APL385 Unicode" panose="020B0709000202000203" pitchFamily="49" charset="0"/>
              </a:rPr>
            </a:br>
            <a:endParaRPr lang="en-US">
              <a:latin typeface="APL385 Unicode" panose="020B0709000202000203" pitchFamily="49" charset="0"/>
            </a:endParaRPr>
          </a:p>
        </p:txBody>
      </p:sp>
      <p:sp>
        <p:nvSpPr>
          <p:cNvPr id="3" name="タイトル 2">
            <a:extLst>
              <a:ext uri="{FF2B5EF4-FFF2-40B4-BE49-F238E27FC236}">
                <a16:creationId xmlns:a16="http://schemas.microsoft.com/office/drawing/2014/main" id="{9922C058-6784-9384-B98C-54082866AD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371" y="356877"/>
            <a:ext cx="9392908" cy="1908952"/>
          </a:xfrm>
        </p:spPr>
        <p:txBody>
          <a:bodyPr anchor="t"/>
          <a:lstStyle/>
          <a:p>
            <a:r>
              <a:rPr lang="en-US" sz="2400">
                <a:latin typeface="APL385 Unicode" panose="020B0709000202000203" pitchFamily="49" charset="0"/>
              </a:rPr>
              <a:t>:Namespace</a:t>
            </a:r>
            <a:br>
              <a:rPr lang="en-US" sz="2400">
                <a:latin typeface="APL385 Unicode" panose="020B0709000202000203" pitchFamily="49" charset="0"/>
              </a:rPr>
            </a:br>
            <a:r>
              <a:rPr lang="en-US" sz="2400">
                <a:latin typeface="APL385 Unicode" panose="020B0709000202000203" pitchFamily="49" charset="0"/>
              </a:rPr>
              <a:t>  </a:t>
            </a:r>
            <a:r>
              <a:rPr lang="en-US" sz="2400">
                <a:solidFill>
                  <a:schemeClr val="accent1"/>
                </a:solidFill>
                <a:latin typeface="APL385 Unicode" panose="020B0709000202000203" pitchFamily="49" charset="0"/>
              </a:rPr>
              <a:t>DB</a:t>
            </a:r>
            <a:r>
              <a:rPr lang="en-US" sz="2400">
                <a:latin typeface="APL385 Unicode" panose="020B0709000202000203" pitchFamily="49" charset="0"/>
              </a:rPr>
              <a:t>←LD‘DYNA’</a:t>
            </a:r>
            <a:br>
              <a:rPr lang="en-US" sz="2400">
                <a:latin typeface="APL385 Unicode" panose="020B0709000202000203" pitchFamily="49" charset="0"/>
              </a:rPr>
            </a:br>
            <a:r>
              <a:rPr lang="en-US" sz="2400">
                <a:latin typeface="APL385 Unicode" panose="020B0709000202000203" pitchFamily="49" charset="0"/>
              </a:rPr>
              <a:t>  QUERY_MASK←</a:t>
            </a:r>
            <a:r>
              <a:rPr lang="en-US" sz="2400">
                <a:solidFill>
                  <a:schemeClr val="accent1"/>
                </a:solidFill>
                <a:latin typeface="APL385 Unicode" panose="020B0709000202000203" pitchFamily="49" charset="0"/>
              </a:rPr>
              <a:t>DB</a:t>
            </a:r>
            <a:r>
              <a:rPr lang="en-US" sz="2400">
                <a:latin typeface="APL385 Unicode" panose="020B0709000202000203" pitchFamily="49" charset="0"/>
              </a:rPr>
              <a:t>[;EMAIL]∊(LD’DYALOG’)[;EMAIL]</a:t>
            </a:r>
            <a:br>
              <a:rPr lang="en-US" sz="2400">
                <a:latin typeface="APL385 Unicode" panose="020B0709000202000203" pitchFamily="49" charset="0"/>
              </a:rPr>
            </a:br>
            <a:r>
              <a:rPr lang="en-US" sz="2400">
                <a:latin typeface="APL385 Unicode" panose="020B0709000202000203" pitchFamily="49" charset="0"/>
              </a:rPr>
              <a:t>  +⌿(QUERY_MASK⌿</a:t>
            </a:r>
            <a:r>
              <a:rPr lang="en-US" sz="2400">
                <a:solidFill>
                  <a:schemeClr val="accent1"/>
                </a:solidFill>
                <a:latin typeface="APL385 Unicode" panose="020B0709000202000203" pitchFamily="49" charset="0"/>
              </a:rPr>
              <a:t>DB</a:t>
            </a:r>
            <a:r>
              <a:rPr lang="en-US" sz="2400">
                <a:latin typeface="APL385 Unicode" panose="020B0709000202000203" pitchFamily="49" charset="0"/>
              </a:rPr>
              <a:t>)[;AGES]</a:t>
            </a:r>
            <a:br>
              <a:rPr lang="en-US" sz="2400">
                <a:latin typeface="APL385 Unicode" panose="020B0709000202000203" pitchFamily="49" charset="0"/>
              </a:rPr>
            </a:br>
            <a:r>
              <a:rPr lang="en-US" sz="2400">
                <a:latin typeface="APL385 Unicode" panose="020B0709000202000203" pitchFamily="49" charset="0"/>
              </a:rPr>
              <a:t>:</a:t>
            </a:r>
            <a:r>
              <a:rPr lang="en-US" sz="2400" err="1">
                <a:latin typeface="APL385 Unicode" panose="020B0709000202000203" pitchFamily="49" charset="0"/>
              </a:rPr>
              <a:t>EndNamespace</a:t>
            </a:r>
            <a:endParaRPr kumimoji="1" lang="ja-JP" altLang="en-US" sz="2400"/>
          </a:p>
        </p:txBody>
      </p:sp>
      <p:sp>
        <p:nvSpPr>
          <p:cNvPr id="4" name="Media Placeholder 3">
            <a:extLst>
              <a:ext uri="{FF2B5EF4-FFF2-40B4-BE49-F238E27FC236}">
                <a16:creationId xmlns:a16="http://schemas.microsoft.com/office/drawing/2014/main" id="{A40476AD-71D6-4C88-09D1-DAFDD5C6629B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5906993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AA5C9F-17E4-260D-7427-FCA640B210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D65BAD7A-13AC-ED9D-3996-68798834E4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1369" y="2386853"/>
            <a:ext cx="11370168" cy="3622434"/>
          </a:xfrm>
        </p:spPr>
        <p:txBody>
          <a:bodyPr anchor="t">
            <a:normAutofit/>
          </a:bodyPr>
          <a:lstStyle/>
          <a:p>
            <a:pPr marL="0" indent="0">
              <a:buNone/>
            </a:pPr>
            <a:r>
              <a:rPr lang="en-US" err="1">
                <a:solidFill>
                  <a:schemeClr val="accent1"/>
                </a:solidFill>
                <a:latin typeface="APL385 Unicode" panose="020B0709000202000203" pitchFamily="49" charset="0"/>
              </a:rPr>
              <a:t>db</a:t>
            </a:r>
            <a:r>
              <a:rPr lang="en-US">
                <a:latin typeface="APL385 Unicode" panose="020B0709000202000203" pitchFamily="49" charset="0"/>
              </a:rPr>
              <a:t>←⍸</a:t>
            </a:r>
            <a:r>
              <a:rPr lang="en-US" err="1">
                <a:latin typeface="APL385 Unicode" panose="020B0709000202000203" pitchFamily="49" charset="0"/>
              </a:rPr>
              <a:t>defs</a:t>
            </a:r>
            <a:r>
              <a:rPr lang="en-US">
                <a:latin typeface="APL385 Unicode" panose="020B0709000202000203" pitchFamily="49" charset="0"/>
              </a:rPr>
              <a:t>∧(</a:t>
            </a:r>
            <a:r>
              <a:rPr lang="en-US" err="1">
                <a:latin typeface="APL385 Unicode" panose="020B0709000202000203" pitchFamily="49" charset="0"/>
              </a:rPr>
              <a:t>ns∊roots</a:t>
            </a:r>
            <a:r>
              <a:rPr lang="en-US">
                <a:latin typeface="APL385 Unicode" panose="020B0709000202000203" pitchFamily="49" charset="0"/>
              </a:rPr>
              <a:t>)∧</a:t>
            </a:r>
            <a:r>
              <a:rPr lang="en-US" err="1">
                <a:latin typeface="APL385 Unicode" panose="020B0709000202000203" pitchFamily="49" charset="0"/>
              </a:rPr>
              <a:t>named’DB</a:t>
            </a:r>
            <a:r>
              <a:rPr lang="en-US">
                <a:latin typeface="APL385 Unicode" panose="020B0709000202000203" pitchFamily="49" charset="0"/>
              </a:rPr>
              <a:t>’</a:t>
            </a:r>
            <a:br>
              <a:rPr lang="en-US">
                <a:latin typeface="APL385 Unicode" panose="020B0709000202000203" pitchFamily="49" charset="0"/>
              </a:rPr>
            </a:br>
            <a:endParaRPr lang="en-US">
              <a:latin typeface="APL385 Unicode" panose="020B0709000202000203" pitchFamily="49" charset="0"/>
            </a:endParaRPr>
          </a:p>
        </p:txBody>
      </p:sp>
      <p:sp>
        <p:nvSpPr>
          <p:cNvPr id="3" name="タイトル 2">
            <a:extLst>
              <a:ext uri="{FF2B5EF4-FFF2-40B4-BE49-F238E27FC236}">
                <a16:creationId xmlns:a16="http://schemas.microsoft.com/office/drawing/2014/main" id="{5576E4E7-B1A2-977F-2864-28DC9C6DBC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371" y="356877"/>
            <a:ext cx="9392908" cy="1908952"/>
          </a:xfrm>
        </p:spPr>
        <p:txBody>
          <a:bodyPr anchor="t"/>
          <a:lstStyle/>
          <a:p>
            <a:r>
              <a:rPr lang="en-US" sz="2400">
                <a:latin typeface="APL385 Unicode" panose="020B0709000202000203" pitchFamily="49" charset="0"/>
              </a:rPr>
              <a:t>:Namespace</a:t>
            </a:r>
            <a:br>
              <a:rPr lang="en-US" sz="2400">
                <a:latin typeface="APL385 Unicode" panose="020B0709000202000203" pitchFamily="49" charset="0"/>
              </a:rPr>
            </a:br>
            <a:r>
              <a:rPr lang="en-US" sz="2400">
                <a:latin typeface="APL385 Unicode" panose="020B0709000202000203" pitchFamily="49" charset="0"/>
              </a:rPr>
              <a:t>  </a:t>
            </a:r>
            <a:r>
              <a:rPr lang="en-US" sz="2400">
                <a:solidFill>
                  <a:schemeClr val="accent1"/>
                </a:solidFill>
                <a:latin typeface="APL385 Unicode" panose="020B0709000202000203" pitchFamily="49" charset="0"/>
              </a:rPr>
              <a:t>DB</a:t>
            </a:r>
            <a:r>
              <a:rPr lang="en-US" sz="2400">
                <a:latin typeface="APL385 Unicode" panose="020B0709000202000203" pitchFamily="49" charset="0"/>
              </a:rPr>
              <a:t>←LD‘DYNA’</a:t>
            </a:r>
            <a:br>
              <a:rPr lang="en-US" sz="2400">
                <a:latin typeface="APL385 Unicode" panose="020B0709000202000203" pitchFamily="49" charset="0"/>
              </a:rPr>
            </a:br>
            <a:r>
              <a:rPr lang="en-US" sz="2400">
                <a:latin typeface="APL385 Unicode" panose="020B0709000202000203" pitchFamily="49" charset="0"/>
              </a:rPr>
              <a:t>  QUERY_MASK←DB[;EMAIL]∊(LD’DYALOG’)[;EMAIL]</a:t>
            </a:r>
            <a:br>
              <a:rPr lang="en-US" sz="2400">
                <a:latin typeface="APL385 Unicode" panose="020B0709000202000203" pitchFamily="49" charset="0"/>
              </a:rPr>
            </a:br>
            <a:r>
              <a:rPr lang="en-US" sz="2400">
                <a:latin typeface="APL385 Unicode" panose="020B0709000202000203" pitchFamily="49" charset="0"/>
              </a:rPr>
              <a:t>  +⌿(QUERY_MASK⌿DB)[;AGES]</a:t>
            </a:r>
            <a:br>
              <a:rPr lang="en-US" sz="2400">
                <a:latin typeface="APL385 Unicode" panose="020B0709000202000203" pitchFamily="49" charset="0"/>
              </a:rPr>
            </a:br>
            <a:r>
              <a:rPr lang="en-US" sz="2400">
                <a:latin typeface="APL385 Unicode" panose="020B0709000202000203" pitchFamily="49" charset="0"/>
              </a:rPr>
              <a:t>:</a:t>
            </a:r>
            <a:r>
              <a:rPr lang="en-US" sz="2400" err="1">
                <a:latin typeface="APL385 Unicode" panose="020B0709000202000203" pitchFamily="49" charset="0"/>
              </a:rPr>
              <a:t>EndNamespace</a:t>
            </a:r>
            <a:endParaRPr kumimoji="1" lang="ja-JP" altLang="en-US" sz="2400"/>
          </a:p>
        </p:txBody>
      </p:sp>
      <p:sp>
        <p:nvSpPr>
          <p:cNvPr id="4" name="Media Placeholder 3">
            <a:extLst>
              <a:ext uri="{FF2B5EF4-FFF2-40B4-BE49-F238E27FC236}">
                <a16:creationId xmlns:a16="http://schemas.microsoft.com/office/drawing/2014/main" id="{29395807-CAD3-70BB-18EF-1F8201701429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6828742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C4DFB2-01F7-BB3B-4CE1-C3730AA310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819FEEA3-559E-7F5C-0386-2FF967674E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1369" y="2386853"/>
            <a:ext cx="11370168" cy="3622434"/>
          </a:xfrm>
        </p:spPr>
        <p:txBody>
          <a:bodyPr anchor="t">
            <a:normAutofit/>
          </a:bodyPr>
          <a:lstStyle/>
          <a:p>
            <a:pPr marL="0" indent="0">
              <a:buNone/>
            </a:pPr>
            <a:r>
              <a:rPr lang="en-US" err="1">
                <a:latin typeface="APL385 Unicode" panose="020B0709000202000203" pitchFamily="49" charset="0"/>
              </a:rPr>
              <a:t>db</a:t>
            </a:r>
            <a:r>
              <a:rPr lang="en-US">
                <a:latin typeface="APL385 Unicode" panose="020B0709000202000203" pitchFamily="49" charset="0"/>
              </a:rPr>
              <a:t>←⍸</a:t>
            </a:r>
            <a:r>
              <a:rPr lang="en-US" err="1">
                <a:latin typeface="APL385 Unicode" panose="020B0709000202000203" pitchFamily="49" charset="0"/>
              </a:rPr>
              <a:t>defs</a:t>
            </a:r>
            <a:r>
              <a:rPr lang="en-US">
                <a:latin typeface="APL385 Unicode" panose="020B0709000202000203" pitchFamily="49" charset="0"/>
              </a:rPr>
              <a:t>∧(</a:t>
            </a:r>
            <a:r>
              <a:rPr lang="en-US" err="1">
                <a:latin typeface="APL385 Unicode" panose="020B0709000202000203" pitchFamily="49" charset="0"/>
              </a:rPr>
              <a:t>ns∊roots</a:t>
            </a:r>
            <a:r>
              <a:rPr lang="en-US">
                <a:latin typeface="APL385 Unicode" panose="020B0709000202000203" pitchFamily="49" charset="0"/>
              </a:rPr>
              <a:t>)∧</a:t>
            </a:r>
            <a:r>
              <a:rPr lang="en-US" err="1">
                <a:latin typeface="APL385 Unicode" panose="020B0709000202000203" pitchFamily="49" charset="0"/>
              </a:rPr>
              <a:t>named’DB</a:t>
            </a:r>
            <a:r>
              <a:rPr lang="en-US">
                <a:latin typeface="APL385 Unicode" panose="020B0709000202000203" pitchFamily="49" charset="0"/>
              </a:rPr>
              <a:t>’ </a:t>
            </a:r>
            <a:r>
              <a:rPr lang="en-US" err="1">
                <a:latin typeface="APL385 Unicode" panose="020B0709000202000203" pitchFamily="49" charset="0"/>
              </a:rPr>
              <a:t>dbex</a:t>
            </a:r>
            <a:r>
              <a:rPr lang="en-US">
                <a:latin typeface="APL385 Unicode" panose="020B0709000202000203" pitchFamily="49" charset="0"/>
              </a:rPr>
              <a:t>←(type=Var)∧(</a:t>
            </a:r>
            <a:r>
              <a:rPr lang="en-US" err="1">
                <a:latin typeface="APL385 Unicode" panose="020B0709000202000203" pitchFamily="49" charset="0"/>
              </a:rPr>
              <a:t>vardef∊db</a:t>
            </a:r>
            <a:r>
              <a:rPr lang="en-US">
                <a:latin typeface="APL385 Unicode" panose="020B0709000202000203" pitchFamily="49" charset="0"/>
              </a:rPr>
              <a:t>)∧expr[parent]</a:t>
            </a:r>
            <a:br>
              <a:rPr lang="en-US">
                <a:latin typeface="APL385 Unicode" panose="020B0709000202000203" pitchFamily="49" charset="0"/>
              </a:rPr>
            </a:br>
            <a:endParaRPr lang="en-US">
              <a:latin typeface="APL385 Unicode" panose="020B0709000202000203" pitchFamily="49" charset="0"/>
            </a:endParaRPr>
          </a:p>
        </p:txBody>
      </p:sp>
      <p:sp>
        <p:nvSpPr>
          <p:cNvPr id="3" name="タイトル 2">
            <a:extLst>
              <a:ext uri="{FF2B5EF4-FFF2-40B4-BE49-F238E27FC236}">
                <a16:creationId xmlns:a16="http://schemas.microsoft.com/office/drawing/2014/main" id="{EAA3BFC9-FAC1-823E-8F88-A22066A2EB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371" y="356877"/>
            <a:ext cx="9392908" cy="1908952"/>
          </a:xfrm>
        </p:spPr>
        <p:txBody>
          <a:bodyPr anchor="t"/>
          <a:lstStyle/>
          <a:p>
            <a:r>
              <a:rPr lang="en-US" sz="2400">
                <a:latin typeface="APL385 Unicode" panose="020B0709000202000203" pitchFamily="49" charset="0"/>
              </a:rPr>
              <a:t>:Namespace</a:t>
            </a:r>
            <a:br>
              <a:rPr lang="en-US" sz="2400">
                <a:latin typeface="APL385 Unicode" panose="020B0709000202000203" pitchFamily="49" charset="0"/>
              </a:rPr>
            </a:br>
            <a:r>
              <a:rPr lang="en-US" sz="2400">
                <a:latin typeface="APL385 Unicode" panose="020B0709000202000203" pitchFamily="49" charset="0"/>
              </a:rPr>
              <a:t>  DB←LD‘DYNA’</a:t>
            </a:r>
            <a:br>
              <a:rPr lang="en-US" sz="2400">
                <a:latin typeface="APL385 Unicode" panose="020B0709000202000203" pitchFamily="49" charset="0"/>
              </a:rPr>
            </a:br>
            <a:r>
              <a:rPr lang="en-US" sz="2400">
                <a:latin typeface="APL385 Unicode" panose="020B0709000202000203" pitchFamily="49" charset="0"/>
              </a:rPr>
              <a:t>  QUERY_MASK←DB[;EMAIL]∊(LD’DYALOG’)[;EMAIL]</a:t>
            </a:r>
            <a:br>
              <a:rPr lang="en-US" sz="2400">
                <a:latin typeface="APL385 Unicode" panose="020B0709000202000203" pitchFamily="49" charset="0"/>
              </a:rPr>
            </a:br>
            <a:r>
              <a:rPr lang="en-US" sz="2400">
                <a:latin typeface="APL385 Unicode" panose="020B0709000202000203" pitchFamily="49" charset="0"/>
              </a:rPr>
              <a:t>  +⌿(QUERY_MASK⌿DB)[;AGES]</a:t>
            </a:r>
            <a:br>
              <a:rPr lang="en-US" sz="2400">
                <a:latin typeface="APL385 Unicode" panose="020B0709000202000203" pitchFamily="49" charset="0"/>
              </a:rPr>
            </a:br>
            <a:r>
              <a:rPr lang="en-US" sz="2400">
                <a:latin typeface="APL385 Unicode" panose="020B0709000202000203" pitchFamily="49" charset="0"/>
              </a:rPr>
              <a:t>:</a:t>
            </a:r>
            <a:r>
              <a:rPr lang="en-US" sz="2400" err="1">
                <a:latin typeface="APL385 Unicode" panose="020B0709000202000203" pitchFamily="49" charset="0"/>
              </a:rPr>
              <a:t>EndNamespace</a:t>
            </a:r>
            <a:endParaRPr kumimoji="1" lang="ja-JP" altLang="en-US" sz="2400"/>
          </a:p>
        </p:txBody>
      </p:sp>
      <p:sp>
        <p:nvSpPr>
          <p:cNvPr id="4" name="Media Placeholder 3">
            <a:extLst>
              <a:ext uri="{FF2B5EF4-FFF2-40B4-BE49-F238E27FC236}">
                <a16:creationId xmlns:a16="http://schemas.microsoft.com/office/drawing/2014/main" id="{864580EA-E183-D0FF-EBDA-F46CCABDD2AE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2353929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023912-B557-54A8-3A86-001C982F94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9DD77247-F60F-A4C9-A000-62BA099B583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1369" y="2386853"/>
            <a:ext cx="11370168" cy="3622434"/>
          </a:xfrm>
        </p:spPr>
        <p:txBody>
          <a:bodyPr anchor="t">
            <a:normAutofit/>
          </a:bodyPr>
          <a:lstStyle/>
          <a:p>
            <a:pPr marL="0" indent="0">
              <a:buNone/>
            </a:pPr>
            <a:r>
              <a:rPr lang="en-US" err="1">
                <a:latin typeface="APL385 Unicode" panose="020B0709000202000203" pitchFamily="49" charset="0"/>
              </a:rPr>
              <a:t>db</a:t>
            </a:r>
            <a:r>
              <a:rPr lang="en-US">
                <a:latin typeface="APL385 Unicode" panose="020B0709000202000203" pitchFamily="49" charset="0"/>
              </a:rPr>
              <a:t>←⍸</a:t>
            </a:r>
            <a:r>
              <a:rPr lang="en-US" err="1">
                <a:latin typeface="APL385 Unicode" panose="020B0709000202000203" pitchFamily="49" charset="0"/>
              </a:rPr>
              <a:t>defs</a:t>
            </a:r>
            <a:r>
              <a:rPr lang="en-US">
                <a:latin typeface="APL385 Unicode" panose="020B0709000202000203" pitchFamily="49" charset="0"/>
              </a:rPr>
              <a:t>∧(</a:t>
            </a:r>
            <a:r>
              <a:rPr lang="en-US" err="1">
                <a:latin typeface="APL385 Unicode" panose="020B0709000202000203" pitchFamily="49" charset="0"/>
              </a:rPr>
              <a:t>ns∊roots</a:t>
            </a:r>
            <a:r>
              <a:rPr lang="en-US">
                <a:latin typeface="APL385 Unicode" panose="020B0709000202000203" pitchFamily="49" charset="0"/>
              </a:rPr>
              <a:t>)∧</a:t>
            </a:r>
            <a:r>
              <a:rPr lang="en-US" err="1">
                <a:latin typeface="APL385 Unicode" panose="020B0709000202000203" pitchFamily="49" charset="0"/>
              </a:rPr>
              <a:t>named’DB</a:t>
            </a:r>
            <a:r>
              <a:rPr lang="en-US">
                <a:latin typeface="APL385 Unicode" panose="020B0709000202000203" pitchFamily="49" charset="0"/>
              </a:rPr>
              <a:t>’ </a:t>
            </a:r>
            <a:r>
              <a:rPr lang="en-US" err="1">
                <a:latin typeface="APL385 Unicode" panose="020B0709000202000203" pitchFamily="49" charset="0"/>
              </a:rPr>
              <a:t>dbex</a:t>
            </a:r>
            <a:r>
              <a:rPr lang="en-US">
                <a:latin typeface="APL385 Unicode" panose="020B0709000202000203" pitchFamily="49" charset="0"/>
              </a:rPr>
              <a:t>←(</a:t>
            </a:r>
            <a:r>
              <a:rPr lang="en-US">
                <a:solidFill>
                  <a:schemeClr val="accent1"/>
                </a:solidFill>
                <a:latin typeface="APL385 Unicode" panose="020B0709000202000203" pitchFamily="49" charset="0"/>
              </a:rPr>
              <a:t>type=Var</a:t>
            </a:r>
            <a:r>
              <a:rPr lang="en-US">
                <a:latin typeface="APL385 Unicode" panose="020B0709000202000203" pitchFamily="49" charset="0"/>
              </a:rPr>
              <a:t>)∧(</a:t>
            </a:r>
            <a:r>
              <a:rPr lang="en-US" err="1">
                <a:latin typeface="APL385 Unicode" panose="020B0709000202000203" pitchFamily="49" charset="0"/>
              </a:rPr>
              <a:t>vardef∊db</a:t>
            </a:r>
            <a:r>
              <a:rPr lang="en-US">
                <a:latin typeface="APL385 Unicode" panose="020B0709000202000203" pitchFamily="49" charset="0"/>
              </a:rPr>
              <a:t>)∧expr[parent]</a:t>
            </a:r>
            <a:br>
              <a:rPr lang="en-US">
                <a:latin typeface="APL385 Unicode" panose="020B0709000202000203" pitchFamily="49" charset="0"/>
              </a:rPr>
            </a:br>
            <a:endParaRPr lang="en-US">
              <a:latin typeface="APL385 Unicode" panose="020B0709000202000203" pitchFamily="49" charset="0"/>
            </a:endParaRPr>
          </a:p>
        </p:txBody>
      </p:sp>
      <p:sp>
        <p:nvSpPr>
          <p:cNvPr id="3" name="タイトル 2">
            <a:extLst>
              <a:ext uri="{FF2B5EF4-FFF2-40B4-BE49-F238E27FC236}">
                <a16:creationId xmlns:a16="http://schemas.microsoft.com/office/drawing/2014/main" id="{9A79DF9B-7403-5D94-123D-D8D784B352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371" y="356877"/>
            <a:ext cx="9392908" cy="1908952"/>
          </a:xfrm>
        </p:spPr>
        <p:txBody>
          <a:bodyPr anchor="t"/>
          <a:lstStyle/>
          <a:p>
            <a:r>
              <a:rPr lang="en-US" sz="2400">
                <a:latin typeface="APL385 Unicode" panose="020B0709000202000203" pitchFamily="49" charset="0"/>
              </a:rPr>
              <a:t>:Namespace</a:t>
            </a:r>
            <a:br>
              <a:rPr lang="en-US" sz="2400">
                <a:latin typeface="APL385 Unicode" panose="020B0709000202000203" pitchFamily="49" charset="0"/>
              </a:rPr>
            </a:br>
            <a:r>
              <a:rPr lang="en-US" sz="2400">
                <a:latin typeface="APL385 Unicode" panose="020B0709000202000203" pitchFamily="49" charset="0"/>
              </a:rPr>
              <a:t>  </a:t>
            </a:r>
            <a:r>
              <a:rPr lang="en-US" sz="2400">
                <a:solidFill>
                  <a:schemeClr val="accent1"/>
                </a:solidFill>
                <a:latin typeface="APL385 Unicode" panose="020B0709000202000203" pitchFamily="49" charset="0"/>
              </a:rPr>
              <a:t>DB</a:t>
            </a:r>
            <a:r>
              <a:rPr lang="en-US" sz="2400">
                <a:latin typeface="APL385 Unicode" panose="020B0709000202000203" pitchFamily="49" charset="0"/>
              </a:rPr>
              <a:t>←</a:t>
            </a:r>
            <a:r>
              <a:rPr lang="en-US" sz="2400">
                <a:solidFill>
                  <a:schemeClr val="accent1"/>
                </a:solidFill>
                <a:latin typeface="APL385 Unicode" panose="020B0709000202000203" pitchFamily="49" charset="0"/>
              </a:rPr>
              <a:t>LD</a:t>
            </a:r>
            <a:r>
              <a:rPr lang="en-US" sz="2400">
                <a:latin typeface="APL385 Unicode" panose="020B0709000202000203" pitchFamily="49" charset="0"/>
              </a:rPr>
              <a:t>‘DYNA’</a:t>
            </a:r>
            <a:br>
              <a:rPr lang="en-US" sz="2400">
                <a:latin typeface="APL385 Unicode" panose="020B0709000202000203" pitchFamily="49" charset="0"/>
              </a:rPr>
            </a:br>
            <a:r>
              <a:rPr lang="en-US" sz="2400">
                <a:latin typeface="APL385 Unicode" panose="020B0709000202000203" pitchFamily="49" charset="0"/>
              </a:rPr>
              <a:t>  </a:t>
            </a:r>
            <a:r>
              <a:rPr lang="en-US" sz="2400">
                <a:solidFill>
                  <a:schemeClr val="accent1"/>
                </a:solidFill>
                <a:latin typeface="APL385 Unicode" panose="020B0709000202000203" pitchFamily="49" charset="0"/>
              </a:rPr>
              <a:t>QUERY_MASK</a:t>
            </a:r>
            <a:r>
              <a:rPr lang="en-US" sz="2400">
                <a:latin typeface="APL385 Unicode" panose="020B0709000202000203" pitchFamily="49" charset="0"/>
              </a:rPr>
              <a:t>←</a:t>
            </a:r>
            <a:r>
              <a:rPr lang="en-US" sz="2400">
                <a:solidFill>
                  <a:schemeClr val="accent1"/>
                </a:solidFill>
                <a:latin typeface="APL385 Unicode" panose="020B0709000202000203" pitchFamily="49" charset="0"/>
              </a:rPr>
              <a:t>DB</a:t>
            </a:r>
            <a:r>
              <a:rPr lang="en-US" sz="2400">
                <a:latin typeface="APL385 Unicode" panose="020B0709000202000203" pitchFamily="49" charset="0"/>
              </a:rPr>
              <a:t>[;</a:t>
            </a:r>
            <a:r>
              <a:rPr lang="en-US" sz="2400">
                <a:solidFill>
                  <a:schemeClr val="accent1"/>
                </a:solidFill>
                <a:latin typeface="APL385 Unicode" panose="020B0709000202000203" pitchFamily="49" charset="0"/>
              </a:rPr>
              <a:t>EMAIL</a:t>
            </a:r>
            <a:r>
              <a:rPr lang="en-US" sz="2400">
                <a:latin typeface="APL385 Unicode" panose="020B0709000202000203" pitchFamily="49" charset="0"/>
              </a:rPr>
              <a:t>]∊(</a:t>
            </a:r>
            <a:r>
              <a:rPr lang="en-US" sz="2400">
                <a:solidFill>
                  <a:schemeClr val="accent1"/>
                </a:solidFill>
                <a:latin typeface="APL385 Unicode" panose="020B0709000202000203" pitchFamily="49" charset="0"/>
              </a:rPr>
              <a:t>LD</a:t>
            </a:r>
            <a:r>
              <a:rPr lang="en-US" sz="2400">
                <a:latin typeface="APL385 Unicode" panose="020B0709000202000203" pitchFamily="49" charset="0"/>
              </a:rPr>
              <a:t>’DYALOG’)[;</a:t>
            </a:r>
            <a:r>
              <a:rPr lang="en-US" sz="2400">
                <a:solidFill>
                  <a:schemeClr val="accent1"/>
                </a:solidFill>
                <a:latin typeface="APL385 Unicode" panose="020B0709000202000203" pitchFamily="49" charset="0"/>
              </a:rPr>
              <a:t>EMAIL</a:t>
            </a:r>
            <a:r>
              <a:rPr lang="en-US" sz="2400">
                <a:latin typeface="APL385 Unicode" panose="020B0709000202000203" pitchFamily="49" charset="0"/>
              </a:rPr>
              <a:t>]</a:t>
            </a:r>
            <a:br>
              <a:rPr lang="en-US" sz="2400">
                <a:latin typeface="APL385 Unicode" panose="020B0709000202000203" pitchFamily="49" charset="0"/>
              </a:rPr>
            </a:br>
            <a:r>
              <a:rPr lang="en-US" sz="2400">
                <a:latin typeface="APL385 Unicode" panose="020B0709000202000203" pitchFamily="49" charset="0"/>
              </a:rPr>
              <a:t>  +⌿(</a:t>
            </a:r>
            <a:r>
              <a:rPr lang="en-US" sz="2400">
                <a:solidFill>
                  <a:schemeClr val="accent1"/>
                </a:solidFill>
                <a:latin typeface="APL385 Unicode" panose="020B0709000202000203" pitchFamily="49" charset="0"/>
              </a:rPr>
              <a:t>QUERY_MASK</a:t>
            </a:r>
            <a:r>
              <a:rPr lang="en-US" sz="2400">
                <a:latin typeface="APL385 Unicode" panose="020B0709000202000203" pitchFamily="49" charset="0"/>
              </a:rPr>
              <a:t>⌿</a:t>
            </a:r>
            <a:r>
              <a:rPr lang="en-US" sz="2400">
                <a:solidFill>
                  <a:schemeClr val="accent1"/>
                </a:solidFill>
                <a:latin typeface="APL385 Unicode" panose="020B0709000202000203" pitchFamily="49" charset="0"/>
              </a:rPr>
              <a:t>DB</a:t>
            </a:r>
            <a:r>
              <a:rPr lang="en-US" sz="2400">
                <a:latin typeface="APL385 Unicode" panose="020B0709000202000203" pitchFamily="49" charset="0"/>
              </a:rPr>
              <a:t>)[;</a:t>
            </a:r>
            <a:r>
              <a:rPr lang="en-US" sz="2400">
                <a:solidFill>
                  <a:schemeClr val="accent1"/>
                </a:solidFill>
                <a:latin typeface="APL385 Unicode" panose="020B0709000202000203" pitchFamily="49" charset="0"/>
              </a:rPr>
              <a:t>AGES</a:t>
            </a:r>
            <a:r>
              <a:rPr lang="en-US" sz="2400">
                <a:latin typeface="APL385 Unicode" panose="020B0709000202000203" pitchFamily="49" charset="0"/>
              </a:rPr>
              <a:t>]</a:t>
            </a:r>
            <a:br>
              <a:rPr lang="en-US" sz="2400">
                <a:latin typeface="APL385 Unicode" panose="020B0709000202000203" pitchFamily="49" charset="0"/>
              </a:rPr>
            </a:br>
            <a:r>
              <a:rPr lang="en-US" sz="2400">
                <a:latin typeface="APL385 Unicode" panose="020B0709000202000203" pitchFamily="49" charset="0"/>
              </a:rPr>
              <a:t>:</a:t>
            </a:r>
            <a:r>
              <a:rPr lang="en-US" sz="2400" err="1">
                <a:latin typeface="APL385 Unicode" panose="020B0709000202000203" pitchFamily="49" charset="0"/>
              </a:rPr>
              <a:t>EndNamespace</a:t>
            </a:r>
            <a:endParaRPr kumimoji="1" lang="ja-JP" altLang="en-US" sz="2400"/>
          </a:p>
        </p:txBody>
      </p:sp>
      <p:sp>
        <p:nvSpPr>
          <p:cNvPr id="4" name="Media Placeholder 3">
            <a:extLst>
              <a:ext uri="{FF2B5EF4-FFF2-40B4-BE49-F238E27FC236}">
                <a16:creationId xmlns:a16="http://schemas.microsoft.com/office/drawing/2014/main" id="{50C3AEFA-7260-567B-4234-110D6D4E00BD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143720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021460-F9E2-3CF7-4E84-3E4BAF9285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071FB056-CC7A-50DC-FC2A-79DE05C9ED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1369" y="356877"/>
            <a:ext cx="11370168" cy="5652410"/>
          </a:xfrm>
        </p:spPr>
        <p:txBody>
          <a:bodyPr>
            <a:normAutofit/>
          </a:bodyPr>
          <a:lstStyle/>
          <a:p>
            <a:r>
              <a:rPr lang="en-US"/>
              <a:t>“Reading your code”</a:t>
            </a:r>
          </a:p>
        </p:txBody>
      </p:sp>
      <p:sp>
        <p:nvSpPr>
          <p:cNvPr id="14" name="Media Placeholder 13">
            <a:extLst>
              <a:ext uri="{FF2B5EF4-FFF2-40B4-BE49-F238E27FC236}">
                <a16:creationId xmlns:a16="http://schemas.microsoft.com/office/drawing/2014/main" id="{D0C1DE36-162A-FDF9-2BFB-202EFC70DD72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0204781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5CB63B-D1B3-9C6E-D774-9DE5E38CBB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8903DEA5-7668-80D7-2FCB-939B53C756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1369" y="2386853"/>
            <a:ext cx="11370168" cy="3622434"/>
          </a:xfrm>
        </p:spPr>
        <p:txBody>
          <a:bodyPr anchor="t">
            <a:normAutofit/>
          </a:bodyPr>
          <a:lstStyle/>
          <a:p>
            <a:pPr marL="0" indent="0">
              <a:buNone/>
            </a:pPr>
            <a:r>
              <a:rPr lang="en-US" err="1">
                <a:latin typeface="APL385 Unicode" panose="020B0709000202000203" pitchFamily="49" charset="0"/>
              </a:rPr>
              <a:t>db</a:t>
            </a:r>
            <a:r>
              <a:rPr lang="en-US">
                <a:latin typeface="APL385 Unicode" panose="020B0709000202000203" pitchFamily="49" charset="0"/>
              </a:rPr>
              <a:t>←⍸</a:t>
            </a:r>
            <a:r>
              <a:rPr lang="en-US" err="1">
                <a:latin typeface="APL385 Unicode" panose="020B0709000202000203" pitchFamily="49" charset="0"/>
              </a:rPr>
              <a:t>defs</a:t>
            </a:r>
            <a:r>
              <a:rPr lang="en-US">
                <a:latin typeface="APL385 Unicode" panose="020B0709000202000203" pitchFamily="49" charset="0"/>
              </a:rPr>
              <a:t>∧(</a:t>
            </a:r>
            <a:r>
              <a:rPr lang="en-US" err="1">
                <a:latin typeface="APL385 Unicode" panose="020B0709000202000203" pitchFamily="49" charset="0"/>
              </a:rPr>
              <a:t>ns∊roots</a:t>
            </a:r>
            <a:r>
              <a:rPr lang="en-US">
                <a:latin typeface="APL385 Unicode" panose="020B0709000202000203" pitchFamily="49" charset="0"/>
              </a:rPr>
              <a:t>)∧</a:t>
            </a:r>
            <a:r>
              <a:rPr lang="en-US" err="1">
                <a:latin typeface="APL385 Unicode" panose="020B0709000202000203" pitchFamily="49" charset="0"/>
              </a:rPr>
              <a:t>named’DB</a:t>
            </a:r>
            <a:r>
              <a:rPr lang="en-US">
                <a:latin typeface="APL385 Unicode" panose="020B0709000202000203" pitchFamily="49" charset="0"/>
              </a:rPr>
              <a:t>’ </a:t>
            </a:r>
            <a:r>
              <a:rPr lang="en-US" err="1">
                <a:latin typeface="APL385 Unicode" panose="020B0709000202000203" pitchFamily="49" charset="0"/>
              </a:rPr>
              <a:t>dbex</a:t>
            </a:r>
            <a:r>
              <a:rPr lang="en-US">
                <a:latin typeface="APL385 Unicode" panose="020B0709000202000203" pitchFamily="49" charset="0"/>
              </a:rPr>
              <a:t>←(type=Var)∧(</a:t>
            </a:r>
            <a:r>
              <a:rPr lang="en-US" err="1">
                <a:solidFill>
                  <a:schemeClr val="accent1"/>
                </a:solidFill>
                <a:latin typeface="APL385 Unicode" panose="020B0709000202000203" pitchFamily="49" charset="0"/>
              </a:rPr>
              <a:t>vardef∊db</a:t>
            </a:r>
            <a:r>
              <a:rPr lang="en-US">
                <a:latin typeface="APL385 Unicode" panose="020B0709000202000203" pitchFamily="49" charset="0"/>
              </a:rPr>
              <a:t>)∧expr[parent]</a:t>
            </a:r>
            <a:br>
              <a:rPr lang="en-US">
                <a:latin typeface="APL385 Unicode" panose="020B0709000202000203" pitchFamily="49" charset="0"/>
              </a:rPr>
            </a:br>
            <a:endParaRPr lang="en-US">
              <a:latin typeface="APL385 Unicode" panose="020B0709000202000203" pitchFamily="49" charset="0"/>
            </a:endParaRPr>
          </a:p>
        </p:txBody>
      </p:sp>
      <p:sp>
        <p:nvSpPr>
          <p:cNvPr id="3" name="タイトル 2">
            <a:extLst>
              <a:ext uri="{FF2B5EF4-FFF2-40B4-BE49-F238E27FC236}">
                <a16:creationId xmlns:a16="http://schemas.microsoft.com/office/drawing/2014/main" id="{E8188679-7AD4-F868-399E-F1A510D392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371" y="356877"/>
            <a:ext cx="9392908" cy="1908952"/>
          </a:xfrm>
        </p:spPr>
        <p:txBody>
          <a:bodyPr anchor="t"/>
          <a:lstStyle/>
          <a:p>
            <a:r>
              <a:rPr lang="en-US" sz="2400">
                <a:latin typeface="APL385 Unicode" panose="020B0709000202000203" pitchFamily="49" charset="0"/>
              </a:rPr>
              <a:t>:Namespace</a:t>
            </a:r>
            <a:br>
              <a:rPr lang="en-US" sz="2400">
                <a:latin typeface="APL385 Unicode" panose="020B0709000202000203" pitchFamily="49" charset="0"/>
              </a:rPr>
            </a:br>
            <a:r>
              <a:rPr lang="en-US" sz="2400">
                <a:latin typeface="APL385 Unicode" panose="020B0709000202000203" pitchFamily="49" charset="0"/>
              </a:rPr>
              <a:t>  </a:t>
            </a:r>
            <a:r>
              <a:rPr lang="en-US" sz="2400">
                <a:solidFill>
                  <a:schemeClr val="accent1"/>
                </a:solidFill>
                <a:latin typeface="APL385 Unicode" panose="020B0709000202000203" pitchFamily="49" charset="0"/>
              </a:rPr>
              <a:t>DB</a:t>
            </a:r>
            <a:r>
              <a:rPr lang="en-US" sz="2400">
                <a:latin typeface="APL385 Unicode" panose="020B0709000202000203" pitchFamily="49" charset="0"/>
              </a:rPr>
              <a:t>←LD‘DYNA’</a:t>
            </a:r>
            <a:br>
              <a:rPr lang="en-US" sz="2400">
                <a:latin typeface="APL385 Unicode" panose="020B0709000202000203" pitchFamily="49" charset="0"/>
              </a:rPr>
            </a:br>
            <a:r>
              <a:rPr lang="en-US" sz="2400">
                <a:latin typeface="APL385 Unicode" panose="020B0709000202000203" pitchFamily="49" charset="0"/>
              </a:rPr>
              <a:t>  QUERY_MASK←</a:t>
            </a:r>
            <a:r>
              <a:rPr lang="en-US" sz="2400">
                <a:solidFill>
                  <a:schemeClr val="accent1"/>
                </a:solidFill>
                <a:latin typeface="APL385 Unicode" panose="020B0709000202000203" pitchFamily="49" charset="0"/>
              </a:rPr>
              <a:t>DB</a:t>
            </a:r>
            <a:r>
              <a:rPr lang="en-US" sz="2400">
                <a:latin typeface="APL385 Unicode" panose="020B0709000202000203" pitchFamily="49" charset="0"/>
              </a:rPr>
              <a:t>[;EMAIL]∊(LD’DYALOG’)[;EMAIL]</a:t>
            </a:r>
            <a:br>
              <a:rPr lang="en-US" sz="2400">
                <a:latin typeface="APL385 Unicode" panose="020B0709000202000203" pitchFamily="49" charset="0"/>
              </a:rPr>
            </a:br>
            <a:r>
              <a:rPr lang="en-US" sz="2400">
                <a:latin typeface="APL385 Unicode" panose="020B0709000202000203" pitchFamily="49" charset="0"/>
              </a:rPr>
              <a:t>  +⌿(QUERY_MASK⌿</a:t>
            </a:r>
            <a:r>
              <a:rPr lang="en-US" sz="2400">
                <a:solidFill>
                  <a:schemeClr val="accent1"/>
                </a:solidFill>
                <a:latin typeface="APL385 Unicode" panose="020B0709000202000203" pitchFamily="49" charset="0"/>
              </a:rPr>
              <a:t>DB</a:t>
            </a:r>
            <a:r>
              <a:rPr lang="en-US" sz="2400">
                <a:latin typeface="APL385 Unicode" panose="020B0709000202000203" pitchFamily="49" charset="0"/>
              </a:rPr>
              <a:t>)[;AGES]</a:t>
            </a:r>
            <a:br>
              <a:rPr lang="en-US" sz="2400">
                <a:latin typeface="APL385 Unicode" panose="020B0709000202000203" pitchFamily="49" charset="0"/>
              </a:rPr>
            </a:br>
            <a:r>
              <a:rPr lang="en-US" sz="2400">
                <a:latin typeface="APL385 Unicode" panose="020B0709000202000203" pitchFamily="49" charset="0"/>
              </a:rPr>
              <a:t>:</a:t>
            </a:r>
            <a:r>
              <a:rPr lang="en-US" sz="2400" err="1">
                <a:latin typeface="APL385 Unicode" panose="020B0709000202000203" pitchFamily="49" charset="0"/>
              </a:rPr>
              <a:t>EndNamespace</a:t>
            </a:r>
            <a:endParaRPr kumimoji="1" lang="ja-JP" altLang="en-US" sz="2400"/>
          </a:p>
        </p:txBody>
      </p:sp>
      <p:sp>
        <p:nvSpPr>
          <p:cNvPr id="4" name="Media Placeholder 3">
            <a:extLst>
              <a:ext uri="{FF2B5EF4-FFF2-40B4-BE49-F238E27FC236}">
                <a16:creationId xmlns:a16="http://schemas.microsoft.com/office/drawing/2014/main" id="{5FE9223F-470F-4E03-9643-D2BC0D39AADC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323974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A1E1CB-4A44-7FAF-BA7F-D746AFE2C3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191D3C32-4017-DDA5-661D-36299F9B59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1369" y="2386853"/>
            <a:ext cx="11370168" cy="3622434"/>
          </a:xfrm>
        </p:spPr>
        <p:txBody>
          <a:bodyPr anchor="t">
            <a:normAutofit/>
          </a:bodyPr>
          <a:lstStyle/>
          <a:p>
            <a:pPr marL="0" indent="0">
              <a:buNone/>
            </a:pPr>
            <a:r>
              <a:rPr lang="en-US" err="1">
                <a:latin typeface="APL385 Unicode" panose="020B0709000202000203" pitchFamily="49" charset="0"/>
              </a:rPr>
              <a:t>db</a:t>
            </a:r>
            <a:r>
              <a:rPr lang="en-US">
                <a:latin typeface="APL385 Unicode" panose="020B0709000202000203" pitchFamily="49" charset="0"/>
              </a:rPr>
              <a:t>←⍸</a:t>
            </a:r>
            <a:r>
              <a:rPr lang="en-US" err="1">
                <a:latin typeface="APL385 Unicode" panose="020B0709000202000203" pitchFamily="49" charset="0"/>
              </a:rPr>
              <a:t>defs</a:t>
            </a:r>
            <a:r>
              <a:rPr lang="en-US">
                <a:latin typeface="APL385 Unicode" panose="020B0709000202000203" pitchFamily="49" charset="0"/>
              </a:rPr>
              <a:t>∧(</a:t>
            </a:r>
            <a:r>
              <a:rPr lang="en-US" err="1">
                <a:latin typeface="APL385 Unicode" panose="020B0709000202000203" pitchFamily="49" charset="0"/>
              </a:rPr>
              <a:t>ns∊roots</a:t>
            </a:r>
            <a:r>
              <a:rPr lang="en-US">
                <a:latin typeface="APL385 Unicode" panose="020B0709000202000203" pitchFamily="49" charset="0"/>
              </a:rPr>
              <a:t>)∧</a:t>
            </a:r>
            <a:r>
              <a:rPr lang="en-US" err="1">
                <a:latin typeface="APL385 Unicode" panose="020B0709000202000203" pitchFamily="49" charset="0"/>
              </a:rPr>
              <a:t>named’DB</a:t>
            </a:r>
            <a:r>
              <a:rPr lang="en-US">
                <a:latin typeface="APL385 Unicode" panose="020B0709000202000203" pitchFamily="49" charset="0"/>
              </a:rPr>
              <a:t>’ </a:t>
            </a:r>
            <a:r>
              <a:rPr lang="en-US" err="1">
                <a:latin typeface="APL385 Unicode" panose="020B0709000202000203" pitchFamily="49" charset="0"/>
              </a:rPr>
              <a:t>dbex</a:t>
            </a:r>
            <a:r>
              <a:rPr lang="en-US">
                <a:latin typeface="APL385 Unicode" panose="020B0709000202000203" pitchFamily="49" charset="0"/>
              </a:rPr>
              <a:t>←(type=Var)∧(</a:t>
            </a:r>
            <a:r>
              <a:rPr lang="en-US" err="1">
                <a:latin typeface="APL385 Unicode" panose="020B0709000202000203" pitchFamily="49" charset="0"/>
              </a:rPr>
              <a:t>vardef∊db</a:t>
            </a:r>
            <a:r>
              <a:rPr lang="en-US">
                <a:latin typeface="APL385 Unicode" panose="020B0709000202000203" pitchFamily="49" charset="0"/>
              </a:rPr>
              <a:t>)∧</a:t>
            </a:r>
            <a:r>
              <a:rPr lang="en-US">
                <a:solidFill>
                  <a:schemeClr val="accent1"/>
                </a:solidFill>
                <a:latin typeface="APL385 Unicode" panose="020B0709000202000203" pitchFamily="49" charset="0"/>
              </a:rPr>
              <a:t>expr[parent]</a:t>
            </a:r>
            <a:br>
              <a:rPr lang="en-US">
                <a:latin typeface="APL385 Unicode" panose="020B0709000202000203" pitchFamily="49" charset="0"/>
              </a:rPr>
            </a:br>
            <a:endParaRPr lang="en-US">
              <a:latin typeface="APL385 Unicode" panose="020B0709000202000203" pitchFamily="49" charset="0"/>
            </a:endParaRPr>
          </a:p>
        </p:txBody>
      </p:sp>
      <p:sp>
        <p:nvSpPr>
          <p:cNvPr id="3" name="タイトル 2">
            <a:extLst>
              <a:ext uri="{FF2B5EF4-FFF2-40B4-BE49-F238E27FC236}">
                <a16:creationId xmlns:a16="http://schemas.microsoft.com/office/drawing/2014/main" id="{4992EF2C-1E05-BF43-6AE8-CDAEBC3681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371" y="356877"/>
            <a:ext cx="9392908" cy="1908952"/>
          </a:xfrm>
        </p:spPr>
        <p:txBody>
          <a:bodyPr anchor="t"/>
          <a:lstStyle/>
          <a:p>
            <a:r>
              <a:rPr lang="en-US" sz="2400">
                <a:latin typeface="APL385 Unicode" panose="020B0709000202000203" pitchFamily="49" charset="0"/>
              </a:rPr>
              <a:t>:Namespace</a:t>
            </a:r>
            <a:br>
              <a:rPr lang="en-US" sz="2400">
                <a:latin typeface="APL385 Unicode" panose="020B0709000202000203" pitchFamily="49" charset="0"/>
              </a:rPr>
            </a:br>
            <a:r>
              <a:rPr lang="en-US" sz="2400">
                <a:latin typeface="APL385 Unicode" panose="020B0709000202000203" pitchFamily="49" charset="0"/>
              </a:rPr>
              <a:t>  DB←</a:t>
            </a:r>
            <a:r>
              <a:rPr lang="en-US" sz="2400">
                <a:solidFill>
                  <a:schemeClr val="accent1"/>
                </a:solidFill>
                <a:latin typeface="APL385 Unicode" panose="020B0709000202000203" pitchFamily="49" charset="0"/>
              </a:rPr>
              <a:t>LD‘DYNA’</a:t>
            </a:r>
            <a:br>
              <a:rPr lang="en-US" sz="2400">
                <a:latin typeface="APL385 Unicode" panose="020B0709000202000203" pitchFamily="49" charset="0"/>
              </a:rPr>
            </a:br>
            <a:r>
              <a:rPr lang="en-US" sz="2400">
                <a:latin typeface="APL385 Unicode" panose="020B0709000202000203" pitchFamily="49" charset="0"/>
              </a:rPr>
              <a:t>  QUERY_MASK←</a:t>
            </a:r>
            <a:r>
              <a:rPr lang="en-US" sz="2400">
                <a:solidFill>
                  <a:schemeClr val="accent1"/>
                </a:solidFill>
                <a:latin typeface="APL385 Unicode" panose="020B0709000202000203" pitchFamily="49" charset="0"/>
              </a:rPr>
              <a:t>DB[;EMAIL]∊(LD’DYALOG’)[;EMAIL]</a:t>
            </a:r>
            <a:br>
              <a:rPr lang="en-US" sz="2400">
                <a:latin typeface="APL385 Unicode" panose="020B0709000202000203" pitchFamily="49" charset="0"/>
              </a:rPr>
            </a:br>
            <a:r>
              <a:rPr lang="en-US" sz="2400">
                <a:latin typeface="APL385 Unicode" panose="020B0709000202000203" pitchFamily="49" charset="0"/>
              </a:rPr>
              <a:t>  </a:t>
            </a:r>
            <a:r>
              <a:rPr lang="en-US" sz="2400">
                <a:solidFill>
                  <a:schemeClr val="accent1"/>
                </a:solidFill>
                <a:latin typeface="APL385 Unicode" panose="020B0709000202000203" pitchFamily="49" charset="0"/>
              </a:rPr>
              <a:t>+⌿(QUERY_MASK⌿DB)[;AGES]</a:t>
            </a:r>
            <a:br>
              <a:rPr lang="en-US" sz="2400">
                <a:latin typeface="APL385 Unicode" panose="020B0709000202000203" pitchFamily="49" charset="0"/>
              </a:rPr>
            </a:br>
            <a:r>
              <a:rPr lang="en-US" sz="2400">
                <a:latin typeface="APL385 Unicode" panose="020B0709000202000203" pitchFamily="49" charset="0"/>
              </a:rPr>
              <a:t>:</a:t>
            </a:r>
            <a:r>
              <a:rPr lang="en-US" sz="2400" err="1">
                <a:latin typeface="APL385 Unicode" panose="020B0709000202000203" pitchFamily="49" charset="0"/>
              </a:rPr>
              <a:t>EndNamespace</a:t>
            </a:r>
            <a:endParaRPr kumimoji="1" lang="ja-JP" altLang="en-US" sz="2400"/>
          </a:p>
        </p:txBody>
      </p:sp>
      <p:sp>
        <p:nvSpPr>
          <p:cNvPr id="4" name="Media Placeholder 3">
            <a:extLst>
              <a:ext uri="{FF2B5EF4-FFF2-40B4-BE49-F238E27FC236}">
                <a16:creationId xmlns:a16="http://schemas.microsoft.com/office/drawing/2014/main" id="{89E756DE-A2BE-261B-F0D8-43A45727EFB6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0220144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FECC63-7F4E-DE73-86D3-BC7F55F745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0A3F412E-F91C-0B07-5A5D-854E58D3575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1369" y="2386853"/>
            <a:ext cx="11370168" cy="3622434"/>
          </a:xfrm>
        </p:spPr>
        <p:txBody>
          <a:bodyPr anchor="t">
            <a:normAutofit/>
          </a:bodyPr>
          <a:lstStyle/>
          <a:p>
            <a:pPr marL="0" indent="0">
              <a:buNone/>
            </a:pPr>
            <a:r>
              <a:rPr lang="en-US" err="1">
                <a:latin typeface="APL385 Unicode" panose="020B0709000202000203" pitchFamily="49" charset="0"/>
              </a:rPr>
              <a:t>db</a:t>
            </a:r>
            <a:r>
              <a:rPr lang="en-US">
                <a:latin typeface="APL385 Unicode" panose="020B0709000202000203" pitchFamily="49" charset="0"/>
              </a:rPr>
              <a:t>←⍸</a:t>
            </a:r>
            <a:r>
              <a:rPr lang="en-US" err="1">
                <a:latin typeface="APL385 Unicode" panose="020B0709000202000203" pitchFamily="49" charset="0"/>
              </a:rPr>
              <a:t>defs</a:t>
            </a:r>
            <a:r>
              <a:rPr lang="en-US">
                <a:latin typeface="APL385 Unicode" panose="020B0709000202000203" pitchFamily="49" charset="0"/>
              </a:rPr>
              <a:t>∧(</a:t>
            </a:r>
            <a:r>
              <a:rPr lang="en-US" err="1">
                <a:latin typeface="APL385 Unicode" panose="020B0709000202000203" pitchFamily="49" charset="0"/>
              </a:rPr>
              <a:t>ns∊roots</a:t>
            </a:r>
            <a:r>
              <a:rPr lang="en-US">
                <a:latin typeface="APL385 Unicode" panose="020B0709000202000203" pitchFamily="49" charset="0"/>
              </a:rPr>
              <a:t>)∧</a:t>
            </a:r>
            <a:r>
              <a:rPr lang="en-US" err="1">
                <a:latin typeface="APL385 Unicode" panose="020B0709000202000203" pitchFamily="49" charset="0"/>
              </a:rPr>
              <a:t>named’DB</a:t>
            </a:r>
            <a:r>
              <a:rPr lang="en-US">
                <a:latin typeface="APL385 Unicode" panose="020B0709000202000203" pitchFamily="49" charset="0"/>
              </a:rPr>
              <a:t>’ </a:t>
            </a:r>
            <a:r>
              <a:rPr lang="en-US" err="1">
                <a:solidFill>
                  <a:schemeClr val="accent1"/>
                </a:solidFill>
                <a:latin typeface="APL385 Unicode" panose="020B0709000202000203" pitchFamily="49" charset="0"/>
              </a:rPr>
              <a:t>dbex</a:t>
            </a:r>
            <a:r>
              <a:rPr lang="en-US">
                <a:latin typeface="APL385 Unicode" panose="020B0709000202000203" pitchFamily="49" charset="0"/>
              </a:rPr>
              <a:t>←(type=Var)∧(</a:t>
            </a:r>
            <a:r>
              <a:rPr lang="en-US" err="1">
                <a:latin typeface="APL385 Unicode" panose="020B0709000202000203" pitchFamily="49" charset="0"/>
              </a:rPr>
              <a:t>vardef∊db</a:t>
            </a:r>
            <a:r>
              <a:rPr lang="en-US">
                <a:latin typeface="APL385 Unicode" panose="020B0709000202000203" pitchFamily="49" charset="0"/>
              </a:rPr>
              <a:t>)∧expr[parent]</a:t>
            </a:r>
            <a:br>
              <a:rPr lang="en-US">
                <a:latin typeface="APL385 Unicode" panose="020B0709000202000203" pitchFamily="49" charset="0"/>
              </a:rPr>
            </a:br>
            <a:endParaRPr lang="en-US">
              <a:latin typeface="APL385 Unicode" panose="020B0709000202000203" pitchFamily="49" charset="0"/>
            </a:endParaRPr>
          </a:p>
        </p:txBody>
      </p:sp>
      <p:sp>
        <p:nvSpPr>
          <p:cNvPr id="3" name="タイトル 2">
            <a:extLst>
              <a:ext uri="{FF2B5EF4-FFF2-40B4-BE49-F238E27FC236}">
                <a16:creationId xmlns:a16="http://schemas.microsoft.com/office/drawing/2014/main" id="{F21A1CAD-FD27-3330-DAF1-E664F408DF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371" y="356877"/>
            <a:ext cx="9392908" cy="1908952"/>
          </a:xfrm>
        </p:spPr>
        <p:txBody>
          <a:bodyPr anchor="t"/>
          <a:lstStyle/>
          <a:p>
            <a:r>
              <a:rPr lang="en-US" sz="2400">
                <a:latin typeface="APL385 Unicode" panose="020B0709000202000203" pitchFamily="49" charset="0"/>
              </a:rPr>
              <a:t>:Namespace</a:t>
            </a:r>
            <a:br>
              <a:rPr lang="en-US" sz="2400">
                <a:latin typeface="APL385 Unicode" panose="020B0709000202000203" pitchFamily="49" charset="0"/>
              </a:rPr>
            </a:br>
            <a:r>
              <a:rPr lang="en-US" sz="2400">
                <a:latin typeface="APL385 Unicode" panose="020B0709000202000203" pitchFamily="49" charset="0"/>
              </a:rPr>
              <a:t>  DB←LD‘DYNA’</a:t>
            </a:r>
            <a:br>
              <a:rPr lang="en-US" sz="2400">
                <a:latin typeface="APL385 Unicode" panose="020B0709000202000203" pitchFamily="49" charset="0"/>
              </a:rPr>
            </a:br>
            <a:r>
              <a:rPr lang="en-US" sz="2400">
                <a:latin typeface="APL385 Unicode" panose="020B0709000202000203" pitchFamily="49" charset="0"/>
              </a:rPr>
              <a:t>  QUERY_MASK←</a:t>
            </a:r>
            <a:r>
              <a:rPr lang="en-US" sz="2400">
                <a:solidFill>
                  <a:schemeClr val="accent1"/>
                </a:solidFill>
                <a:latin typeface="APL385 Unicode" panose="020B0709000202000203" pitchFamily="49" charset="0"/>
              </a:rPr>
              <a:t>DB</a:t>
            </a:r>
            <a:r>
              <a:rPr lang="en-US" sz="2400">
                <a:latin typeface="APL385 Unicode" panose="020B0709000202000203" pitchFamily="49" charset="0"/>
              </a:rPr>
              <a:t>[;EMAIL]∊(LD’DYALOG’)[;EMAIL]</a:t>
            </a:r>
            <a:br>
              <a:rPr lang="en-US" sz="2400">
                <a:latin typeface="APL385 Unicode" panose="020B0709000202000203" pitchFamily="49" charset="0"/>
              </a:rPr>
            </a:br>
            <a:r>
              <a:rPr lang="en-US" sz="2400">
                <a:latin typeface="APL385 Unicode" panose="020B0709000202000203" pitchFamily="49" charset="0"/>
              </a:rPr>
              <a:t>  +⌿(QUERY_MASK⌿</a:t>
            </a:r>
            <a:r>
              <a:rPr lang="en-US" sz="2400">
                <a:solidFill>
                  <a:schemeClr val="accent1"/>
                </a:solidFill>
                <a:latin typeface="APL385 Unicode" panose="020B0709000202000203" pitchFamily="49" charset="0"/>
              </a:rPr>
              <a:t>DB</a:t>
            </a:r>
            <a:r>
              <a:rPr lang="en-US" sz="2400">
                <a:latin typeface="APL385 Unicode" panose="020B0709000202000203" pitchFamily="49" charset="0"/>
              </a:rPr>
              <a:t>)[;AGES]</a:t>
            </a:r>
            <a:br>
              <a:rPr lang="en-US" sz="2400">
                <a:latin typeface="APL385 Unicode" panose="020B0709000202000203" pitchFamily="49" charset="0"/>
              </a:rPr>
            </a:br>
            <a:r>
              <a:rPr lang="en-US" sz="2400">
                <a:latin typeface="APL385 Unicode" panose="020B0709000202000203" pitchFamily="49" charset="0"/>
              </a:rPr>
              <a:t>:</a:t>
            </a:r>
            <a:r>
              <a:rPr lang="en-US" sz="2400" err="1">
                <a:latin typeface="APL385 Unicode" panose="020B0709000202000203" pitchFamily="49" charset="0"/>
              </a:rPr>
              <a:t>EndNamespace</a:t>
            </a:r>
            <a:endParaRPr kumimoji="1" lang="ja-JP" altLang="en-US" sz="2400"/>
          </a:p>
        </p:txBody>
      </p:sp>
      <p:sp>
        <p:nvSpPr>
          <p:cNvPr id="4" name="Media Placeholder 3">
            <a:extLst>
              <a:ext uri="{FF2B5EF4-FFF2-40B4-BE49-F238E27FC236}">
                <a16:creationId xmlns:a16="http://schemas.microsoft.com/office/drawing/2014/main" id="{37E7E4A7-1DF5-039F-9B92-ABDECA4FC68D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6647297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A27903-95A4-5149-DB0E-803E2FF98C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6251431A-DDFE-F783-D6E6-003AA2F9302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1369" y="2386853"/>
            <a:ext cx="11370168" cy="3622434"/>
          </a:xfrm>
        </p:spPr>
        <p:txBody>
          <a:bodyPr anchor="t">
            <a:normAutofit/>
          </a:bodyPr>
          <a:lstStyle/>
          <a:p>
            <a:pPr marL="0" indent="0">
              <a:buNone/>
            </a:pPr>
            <a:r>
              <a:rPr lang="en-US" err="1">
                <a:latin typeface="APL385 Unicode" panose="020B0709000202000203" pitchFamily="49" charset="0"/>
              </a:rPr>
              <a:t>db</a:t>
            </a:r>
            <a:r>
              <a:rPr lang="en-US">
                <a:latin typeface="APL385 Unicode" panose="020B0709000202000203" pitchFamily="49" charset="0"/>
              </a:rPr>
              <a:t>←⍸</a:t>
            </a:r>
            <a:r>
              <a:rPr lang="en-US" err="1">
                <a:latin typeface="APL385 Unicode" panose="020B0709000202000203" pitchFamily="49" charset="0"/>
              </a:rPr>
              <a:t>defs</a:t>
            </a:r>
            <a:r>
              <a:rPr lang="en-US">
                <a:latin typeface="APL385 Unicode" panose="020B0709000202000203" pitchFamily="49" charset="0"/>
              </a:rPr>
              <a:t>∧(</a:t>
            </a:r>
            <a:r>
              <a:rPr lang="en-US" err="1">
                <a:latin typeface="APL385 Unicode" panose="020B0709000202000203" pitchFamily="49" charset="0"/>
              </a:rPr>
              <a:t>ns∊roots</a:t>
            </a:r>
            <a:r>
              <a:rPr lang="en-US">
                <a:latin typeface="APL385 Unicode" panose="020B0709000202000203" pitchFamily="49" charset="0"/>
              </a:rPr>
              <a:t>)∧</a:t>
            </a:r>
            <a:r>
              <a:rPr lang="en-US" err="1">
                <a:latin typeface="APL385 Unicode" panose="020B0709000202000203" pitchFamily="49" charset="0"/>
              </a:rPr>
              <a:t>named’DB</a:t>
            </a:r>
            <a:r>
              <a:rPr lang="en-US">
                <a:latin typeface="APL385 Unicode" panose="020B0709000202000203" pitchFamily="49" charset="0"/>
              </a:rPr>
              <a:t>’ </a:t>
            </a:r>
            <a:r>
              <a:rPr lang="en-US" err="1">
                <a:latin typeface="APL385 Unicode" panose="020B0709000202000203" pitchFamily="49" charset="0"/>
              </a:rPr>
              <a:t>dbex</a:t>
            </a:r>
            <a:r>
              <a:rPr lang="en-US">
                <a:latin typeface="APL385 Unicode" panose="020B0709000202000203" pitchFamily="49" charset="0"/>
              </a:rPr>
              <a:t>←(type=Var)∧(</a:t>
            </a:r>
            <a:r>
              <a:rPr lang="en-US" err="1">
                <a:latin typeface="APL385 Unicode" panose="020B0709000202000203" pitchFamily="49" charset="0"/>
              </a:rPr>
              <a:t>vardef∊db</a:t>
            </a:r>
            <a:r>
              <a:rPr lang="en-US">
                <a:latin typeface="APL385 Unicode" panose="020B0709000202000203" pitchFamily="49" charset="0"/>
              </a:rPr>
              <a:t>)∧expr[parent]</a:t>
            </a:r>
            <a:br>
              <a:rPr lang="en-US">
                <a:latin typeface="APL385 Unicode" panose="020B0709000202000203" pitchFamily="49" charset="0"/>
              </a:rPr>
            </a:br>
            <a:r>
              <a:rPr lang="en-US">
                <a:latin typeface="APL385 Unicode" panose="020B0709000202000203" pitchFamily="49" charset="0"/>
              </a:rPr>
              <a:t>{</a:t>
            </a:r>
            <a:r>
              <a:rPr lang="en-US" err="1">
                <a:latin typeface="APL385 Unicode" panose="020B0709000202000203" pitchFamily="49" charset="0"/>
              </a:rPr>
              <a:t>dbex</a:t>
            </a:r>
            <a:r>
              <a:rPr lang="en-US">
                <a:latin typeface="APL385 Unicode" panose="020B0709000202000203" pitchFamily="49" charset="0"/>
              </a:rPr>
              <a:t>[parent]∨←</a:t>
            </a:r>
            <a:r>
              <a:rPr lang="en-US" err="1">
                <a:latin typeface="APL385 Unicode" panose="020B0709000202000203" pitchFamily="49" charset="0"/>
              </a:rPr>
              <a:t>dbex∧expr</a:t>
            </a:r>
            <a:r>
              <a:rPr lang="en-US">
                <a:latin typeface="APL385 Unicode" panose="020B0709000202000203" pitchFamily="49" charset="0"/>
              </a:rPr>
              <a:t>[parent]}⍣≡⍬</a:t>
            </a:r>
            <a:br>
              <a:rPr lang="en-US">
                <a:latin typeface="APL385 Unicode" panose="020B0709000202000203" pitchFamily="49" charset="0"/>
              </a:rPr>
            </a:br>
            <a:endParaRPr lang="en-US">
              <a:latin typeface="APL385 Unicode" panose="020B0709000202000203" pitchFamily="49" charset="0"/>
            </a:endParaRPr>
          </a:p>
        </p:txBody>
      </p:sp>
      <p:sp>
        <p:nvSpPr>
          <p:cNvPr id="3" name="タイトル 2">
            <a:extLst>
              <a:ext uri="{FF2B5EF4-FFF2-40B4-BE49-F238E27FC236}">
                <a16:creationId xmlns:a16="http://schemas.microsoft.com/office/drawing/2014/main" id="{D3CB5896-08F3-3022-1A20-4C69858056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371" y="356877"/>
            <a:ext cx="9392908" cy="1908952"/>
          </a:xfrm>
        </p:spPr>
        <p:txBody>
          <a:bodyPr anchor="t"/>
          <a:lstStyle/>
          <a:p>
            <a:r>
              <a:rPr lang="en-US" sz="2400">
                <a:latin typeface="APL385 Unicode" panose="020B0709000202000203" pitchFamily="49" charset="0"/>
              </a:rPr>
              <a:t>:Namespace</a:t>
            </a:r>
            <a:br>
              <a:rPr lang="en-US" sz="2400">
                <a:latin typeface="APL385 Unicode" panose="020B0709000202000203" pitchFamily="49" charset="0"/>
              </a:rPr>
            </a:br>
            <a:r>
              <a:rPr lang="en-US" sz="2400">
                <a:latin typeface="APL385 Unicode" panose="020B0709000202000203" pitchFamily="49" charset="0"/>
              </a:rPr>
              <a:t>  DB←LD‘DYNA’</a:t>
            </a:r>
            <a:br>
              <a:rPr lang="en-US" sz="2400">
                <a:latin typeface="APL385 Unicode" panose="020B0709000202000203" pitchFamily="49" charset="0"/>
              </a:rPr>
            </a:br>
            <a:r>
              <a:rPr lang="en-US" sz="2400">
                <a:latin typeface="APL385 Unicode" panose="020B0709000202000203" pitchFamily="49" charset="0"/>
              </a:rPr>
              <a:t>  QUERY_MASK←DB[;EMAIL]∊(LD’DYALOG’)[;EMAIL]</a:t>
            </a:r>
            <a:br>
              <a:rPr lang="en-US" sz="2400">
                <a:latin typeface="APL385 Unicode" panose="020B0709000202000203" pitchFamily="49" charset="0"/>
              </a:rPr>
            </a:br>
            <a:r>
              <a:rPr lang="en-US" sz="2400">
                <a:latin typeface="APL385 Unicode" panose="020B0709000202000203" pitchFamily="49" charset="0"/>
              </a:rPr>
              <a:t>  +⌿(QUERY_MASK⌿DB)[;AGES]</a:t>
            </a:r>
            <a:br>
              <a:rPr lang="en-US" sz="2400">
                <a:latin typeface="APL385 Unicode" panose="020B0709000202000203" pitchFamily="49" charset="0"/>
              </a:rPr>
            </a:br>
            <a:r>
              <a:rPr lang="en-US" sz="2400">
                <a:latin typeface="APL385 Unicode" panose="020B0709000202000203" pitchFamily="49" charset="0"/>
              </a:rPr>
              <a:t>:</a:t>
            </a:r>
            <a:r>
              <a:rPr lang="en-US" sz="2400" err="1">
                <a:latin typeface="APL385 Unicode" panose="020B0709000202000203" pitchFamily="49" charset="0"/>
              </a:rPr>
              <a:t>EndNamespace</a:t>
            </a:r>
            <a:endParaRPr kumimoji="1" lang="ja-JP" altLang="en-US" sz="2400"/>
          </a:p>
        </p:txBody>
      </p:sp>
      <p:sp>
        <p:nvSpPr>
          <p:cNvPr id="4" name="Media Placeholder 3">
            <a:extLst>
              <a:ext uri="{FF2B5EF4-FFF2-40B4-BE49-F238E27FC236}">
                <a16:creationId xmlns:a16="http://schemas.microsoft.com/office/drawing/2014/main" id="{30BC1319-E561-6338-20A5-EB44D7E10003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3695341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BFAB78-B070-8EB3-9268-0CC6DDD0AC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17D870CC-755A-910E-026A-36857F5E87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1369" y="2386853"/>
            <a:ext cx="11370168" cy="3622434"/>
          </a:xfrm>
        </p:spPr>
        <p:txBody>
          <a:bodyPr anchor="t">
            <a:normAutofit/>
          </a:bodyPr>
          <a:lstStyle/>
          <a:p>
            <a:pPr marL="0" indent="0">
              <a:buNone/>
            </a:pPr>
            <a:r>
              <a:rPr lang="en-US" err="1">
                <a:latin typeface="APL385 Unicode" panose="020B0709000202000203" pitchFamily="49" charset="0"/>
              </a:rPr>
              <a:t>db</a:t>
            </a:r>
            <a:r>
              <a:rPr lang="en-US">
                <a:latin typeface="APL385 Unicode" panose="020B0709000202000203" pitchFamily="49" charset="0"/>
              </a:rPr>
              <a:t>←⍸</a:t>
            </a:r>
            <a:r>
              <a:rPr lang="en-US" err="1">
                <a:latin typeface="APL385 Unicode" panose="020B0709000202000203" pitchFamily="49" charset="0"/>
              </a:rPr>
              <a:t>defs</a:t>
            </a:r>
            <a:r>
              <a:rPr lang="en-US">
                <a:latin typeface="APL385 Unicode" panose="020B0709000202000203" pitchFamily="49" charset="0"/>
              </a:rPr>
              <a:t>∧(</a:t>
            </a:r>
            <a:r>
              <a:rPr lang="en-US" err="1">
                <a:latin typeface="APL385 Unicode" panose="020B0709000202000203" pitchFamily="49" charset="0"/>
              </a:rPr>
              <a:t>ns∊roots</a:t>
            </a:r>
            <a:r>
              <a:rPr lang="en-US">
                <a:latin typeface="APL385 Unicode" panose="020B0709000202000203" pitchFamily="49" charset="0"/>
              </a:rPr>
              <a:t>)∧</a:t>
            </a:r>
            <a:r>
              <a:rPr lang="en-US" err="1">
                <a:latin typeface="APL385 Unicode" panose="020B0709000202000203" pitchFamily="49" charset="0"/>
              </a:rPr>
              <a:t>named’DB</a:t>
            </a:r>
            <a:r>
              <a:rPr lang="en-US">
                <a:latin typeface="APL385 Unicode" panose="020B0709000202000203" pitchFamily="49" charset="0"/>
              </a:rPr>
              <a:t>’ </a:t>
            </a:r>
            <a:r>
              <a:rPr lang="en-US" err="1">
                <a:latin typeface="APL385 Unicode" panose="020B0709000202000203" pitchFamily="49" charset="0"/>
              </a:rPr>
              <a:t>dbex</a:t>
            </a:r>
            <a:r>
              <a:rPr lang="en-US">
                <a:latin typeface="APL385 Unicode" panose="020B0709000202000203" pitchFamily="49" charset="0"/>
              </a:rPr>
              <a:t>←(type=Var)∧(</a:t>
            </a:r>
            <a:r>
              <a:rPr lang="en-US" err="1">
                <a:latin typeface="APL385 Unicode" panose="020B0709000202000203" pitchFamily="49" charset="0"/>
              </a:rPr>
              <a:t>vardef∊db</a:t>
            </a:r>
            <a:r>
              <a:rPr lang="en-US">
                <a:latin typeface="APL385 Unicode" panose="020B0709000202000203" pitchFamily="49" charset="0"/>
              </a:rPr>
              <a:t>)∧expr[parent]</a:t>
            </a:r>
            <a:br>
              <a:rPr lang="en-US">
                <a:latin typeface="APL385 Unicode" panose="020B0709000202000203" pitchFamily="49" charset="0"/>
              </a:rPr>
            </a:br>
            <a:r>
              <a:rPr lang="en-US">
                <a:latin typeface="APL385 Unicode" panose="020B0709000202000203" pitchFamily="49" charset="0"/>
              </a:rPr>
              <a:t>{</a:t>
            </a:r>
            <a:r>
              <a:rPr lang="en-US" err="1">
                <a:latin typeface="APL385 Unicode" panose="020B0709000202000203" pitchFamily="49" charset="0"/>
              </a:rPr>
              <a:t>dbex</a:t>
            </a:r>
            <a:r>
              <a:rPr lang="en-US">
                <a:latin typeface="APL385 Unicode" panose="020B0709000202000203" pitchFamily="49" charset="0"/>
              </a:rPr>
              <a:t>[parent]∨←</a:t>
            </a:r>
            <a:r>
              <a:rPr lang="en-US" err="1">
                <a:solidFill>
                  <a:schemeClr val="accent1"/>
                </a:solidFill>
                <a:latin typeface="APL385 Unicode" panose="020B0709000202000203" pitchFamily="49" charset="0"/>
              </a:rPr>
              <a:t>dbex∧expr</a:t>
            </a:r>
            <a:r>
              <a:rPr lang="en-US">
                <a:solidFill>
                  <a:schemeClr val="accent1"/>
                </a:solidFill>
                <a:latin typeface="APL385 Unicode" panose="020B0709000202000203" pitchFamily="49" charset="0"/>
              </a:rPr>
              <a:t>[parent]</a:t>
            </a:r>
            <a:r>
              <a:rPr lang="en-US">
                <a:latin typeface="APL385 Unicode" panose="020B0709000202000203" pitchFamily="49" charset="0"/>
              </a:rPr>
              <a:t>}⍣≡⍬</a:t>
            </a:r>
            <a:br>
              <a:rPr lang="en-US">
                <a:latin typeface="APL385 Unicode" panose="020B0709000202000203" pitchFamily="49" charset="0"/>
              </a:rPr>
            </a:br>
            <a:endParaRPr lang="en-US">
              <a:latin typeface="APL385 Unicode" panose="020B0709000202000203" pitchFamily="49" charset="0"/>
            </a:endParaRPr>
          </a:p>
        </p:txBody>
      </p:sp>
      <p:sp>
        <p:nvSpPr>
          <p:cNvPr id="3" name="タイトル 2">
            <a:extLst>
              <a:ext uri="{FF2B5EF4-FFF2-40B4-BE49-F238E27FC236}">
                <a16:creationId xmlns:a16="http://schemas.microsoft.com/office/drawing/2014/main" id="{24A10182-72E4-7127-A327-DDF2B4BC7E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371" y="356877"/>
            <a:ext cx="9392908" cy="1908952"/>
          </a:xfrm>
        </p:spPr>
        <p:txBody>
          <a:bodyPr anchor="t"/>
          <a:lstStyle/>
          <a:p>
            <a:r>
              <a:rPr lang="en-US" sz="2400">
                <a:latin typeface="APL385 Unicode" panose="020B0709000202000203" pitchFamily="49" charset="0"/>
              </a:rPr>
              <a:t>:Namespace</a:t>
            </a:r>
            <a:br>
              <a:rPr lang="en-US" sz="2400">
                <a:latin typeface="APL385 Unicode" panose="020B0709000202000203" pitchFamily="49" charset="0"/>
              </a:rPr>
            </a:br>
            <a:r>
              <a:rPr lang="en-US" sz="2400">
                <a:latin typeface="APL385 Unicode" panose="020B0709000202000203" pitchFamily="49" charset="0"/>
              </a:rPr>
              <a:t>  DB←LD‘DYNA’</a:t>
            </a:r>
            <a:br>
              <a:rPr lang="en-US" sz="2400">
                <a:latin typeface="APL385 Unicode" panose="020B0709000202000203" pitchFamily="49" charset="0"/>
              </a:rPr>
            </a:br>
            <a:r>
              <a:rPr lang="en-US" sz="2400">
                <a:latin typeface="APL385 Unicode" panose="020B0709000202000203" pitchFamily="49" charset="0"/>
              </a:rPr>
              <a:t>  QUERY_MASK←</a:t>
            </a:r>
            <a:r>
              <a:rPr lang="en-US" sz="2400">
                <a:solidFill>
                  <a:schemeClr val="accent1"/>
                </a:solidFill>
                <a:latin typeface="APL385 Unicode" panose="020B0709000202000203" pitchFamily="49" charset="0"/>
              </a:rPr>
              <a:t>DB</a:t>
            </a:r>
            <a:r>
              <a:rPr lang="en-US" sz="2400">
                <a:latin typeface="APL385 Unicode" panose="020B0709000202000203" pitchFamily="49" charset="0"/>
              </a:rPr>
              <a:t>[;EMAIL]∊(LD’DYALOG’)[;EMAIL]</a:t>
            </a:r>
            <a:br>
              <a:rPr lang="en-US" sz="2400">
                <a:latin typeface="APL385 Unicode" panose="020B0709000202000203" pitchFamily="49" charset="0"/>
              </a:rPr>
            </a:br>
            <a:r>
              <a:rPr lang="en-US" sz="2400">
                <a:latin typeface="APL385 Unicode" panose="020B0709000202000203" pitchFamily="49" charset="0"/>
              </a:rPr>
              <a:t>  +⌿(QUERY_MASK⌿</a:t>
            </a:r>
            <a:r>
              <a:rPr lang="en-US" sz="2400">
                <a:solidFill>
                  <a:schemeClr val="accent1"/>
                </a:solidFill>
                <a:latin typeface="APL385 Unicode" panose="020B0709000202000203" pitchFamily="49" charset="0"/>
              </a:rPr>
              <a:t>DB</a:t>
            </a:r>
            <a:r>
              <a:rPr lang="en-US" sz="2400">
                <a:latin typeface="APL385 Unicode" panose="020B0709000202000203" pitchFamily="49" charset="0"/>
              </a:rPr>
              <a:t>)[;AGES]</a:t>
            </a:r>
            <a:br>
              <a:rPr lang="en-US" sz="2400">
                <a:latin typeface="APL385 Unicode" panose="020B0709000202000203" pitchFamily="49" charset="0"/>
              </a:rPr>
            </a:br>
            <a:r>
              <a:rPr lang="en-US" sz="2400">
                <a:latin typeface="APL385 Unicode" panose="020B0709000202000203" pitchFamily="49" charset="0"/>
              </a:rPr>
              <a:t>:</a:t>
            </a:r>
            <a:r>
              <a:rPr lang="en-US" sz="2400" err="1">
                <a:latin typeface="APL385 Unicode" panose="020B0709000202000203" pitchFamily="49" charset="0"/>
              </a:rPr>
              <a:t>EndNamespace</a:t>
            </a:r>
            <a:endParaRPr kumimoji="1" lang="ja-JP" altLang="en-US" sz="2400"/>
          </a:p>
        </p:txBody>
      </p:sp>
      <p:sp>
        <p:nvSpPr>
          <p:cNvPr id="4" name="Media Placeholder 3">
            <a:extLst>
              <a:ext uri="{FF2B5EF4-FFF2-40B4-BE49-F238E27FC236}">
                <a16:creationId xmlns:a16="http://schemas.microsoft.com/office/drawing/2014/main" id="{D906DDBD-3124-9ADC-7701-DFE2A6E0206D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0081057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DFC72A-CDCD-0715-1431-B0C1D4039F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20A0209C-A942-5A50-93D9-C6D131C043C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1369" y="2386853"/>
            <a:ext cx="11370168" cy="3622434"/>
          </a:xfrm>
        </p:spPr>
        <p:txBody>
          <a:bodyPr anchor="t">
            <a:normAutofit/>
          </a:bodyPr>
          <a:lstStyle/>
          <a:p>
            <a:pPr marL="0" indent="0">
              <a:buNone/>
            </a:pPr>
            <a:r>
              <a:rPr lang="en-US" err="1">
                <a:latin typeface="APL385 Unicode" panose="020B0709000202000203" pitchFamily="49" charset="0"/>
              </a:rPr>
              <a:t>db</a:t>
            </a:r>
            <a:r>
              <a:rPr lang="en-US">
                <a:latin typeface="APL385 Unicode" panose="020B0709000202000203" pitchFamily="49" charset="0"/>
              </a:rPr>
              <a:t>←⍸</a:t>
            </a:r>
            <a:r>
              <a:rPr lang="en-US" err="1">
                <a:latin typeface="APL385 Unicode" panose="020B0709000202000203" pitchFamily="49" charset="0"/>
              </a:rPr>
              <a:t>defs</a:t>
            </a:r>
            <a:r>
              <a:rPr lang="en-US">
                <a:latin typeface="APL385 Unicode" panose="020B0709000202000203" pitchFamily="49" charset="0"/>
              </a:rPr>
              <a:t>∧(</a:t>
            </a:r>
            <a:r>
              <a:rPr lang="en-US" err="1">
                <a:latin typeface="APL385 Unicode" panose="020B0709000202000203" pitchFamily="49" charset="0"/>
              </a:rPr>
              <a:t>ns∊roots</a:t>
            </a:r>
            <a:r>
              <a:rPr lang="en-US">
                <a:latin typeface="APL385 Unicode" panose="020B0709000202000203" pitchFamily="49" charset="0"/>
              </a:rPr>
              <a:t>)∧</a:t>
            </a:r>
            <a:r>
              <a:rPr lang="en-US" err="1">
                <a:latin typeface="APL385 Unicode" panose="020B0709000202000203" pitchFamily="49" charset="0"/>
              </a:rPr>
              <a:t>named’DB</a:t>
            </a:r>
            <a:r>
              <a:rPr lang="en-US">
                <a:latin typeface="APL385 Unicode" panose="020B0709000202000203" pitchFamily="49" charset="0"/>
              </a:rPr>
              <a:t>’ </a:t>
            </a:r>
            <a:r>
              <a:rPr lang="en-US" err="1">
                <a:latin typeface="APL385 Unicode" panose="020B0709000202000203" pitchFamily="49" charset="0"/>
              </a:rPr>
              <a:t>dbex</a:t>
            </a:r>
            <a:r>
              <a:rPr lang="en-US">
                <a:latin typeface="APL385 Unicode" panose="020B0709000202000203" pitchFamily="49" charset="0"/>
              </a:rPr>
              <a:t>←(type=Var)∧(</a:t>
            </a:r>
            <a:r>
              <a:rPr lang="en-US" err="1">
                <a:latin typeface="APL385 Unicode" panose="020B0709000202000203" pitchFamily="49" charset="0"/>
              </a:rPr>
              <a:t>vardef∊db</a:t>
            </a:r>
            <a:r>
              <a:rPr lang="en-US">
                <a:latin typeface="APL385 Unicode" panose="020B0709000202000203" pitchFamily="49" charset="0"/>
              </a:rPr>
              <a:t>)∧expr[parent]</a:t>
            </a:r>
            <a:br>
              <a:rPr lang="en-US">
                <a:latin typeface="APL385 Unicode" panose="020B0709000202000203" pitchFamily="49" charset="0"/>
              </a:rPr>
            </a:br>
            <a:r>
              <a:rPr lang="en-US">
                <a:latin typeface="APL385 Unicode" panose="020B0709000202000203" pitchFamily="49" charset="0"/>
              </a:rPr>
              <a:t>{</a:t>
            </a:r>
            <a:r>
              <a:rPr lang="en-US" err="1">
                <a:latin typeface="APL385 Unicode" panose="020B0709000202000203" pitchFamily="49" charset="0"/>
              </a:rPr>
              <a:t>dbex</a:t>
            </a:r>
            <a:r>
              <a:rPr lang="en-US">
                <a:latin typeface="APL385 Unicode" panose="020B0709000202000203" pitchFamily="49" charset="0"/>
              </a:rPr>
              <a:t>[parent]∨←</a:t>
            </a:r>
            <a:r>
              <a:rPr lang="en-US" err="1">
                <a:solidFill>
                  <a:schemeClr val="accent1"/>
                </a:solidFill>
                <a:latin typeface="APL385 Unicode" panose="020B0709000202000203" pitchFamily="49" charset="0"/>
              </a:rPr>
              <a:t>dbex∧expr</a:t>
            </a:r>
            <a:r>
              <a:rPr lang="en-US">
                <a:solidFill>
                  <a:schemeClr val="accent1"/>
                </a:solidFill>
                <a:latin typeface="APL385 Unicode" panose="020B0709000202000203" pitchFamily="49" charset="0"/>
              </a:rPr>
              <a:t>[parent]</a:t>
            </a:r>
            <a:r>
              <a:rPr lang="en-US">
                <a:latin typeface="APL385 Unicode" panose="020B0709000202000203" pitchFamily="49" charset="0"/>
              </a:rPr>
              <a:t>}⍣≡⍬</a:t>
            </a:r>
            <a:br>
              <a:rPr lang="en-US">
                <a:latin typeface="APL385 Unicode" panose="020B0709000202000203" pitchFamily="49" charset="0"/>
              </a:rPr>
            </a:br>
            <a:endParaRPr lang="en-US">
              <a:latin typeface="APL385 Unicode" panose="020B0709000202000203" pitchFamily="49" charset="0"/>
            </a:endParaRPr>
          </a:p>
        </p:txBody>
      </p:sp>
      <p:sp>
        <p:nvSpPr>
          <p:cNvPr id="3" name="タイトル 2">
            <a:extLst>
              <a:ext uri="{FF2B5EF4-FFF2-40B4-BE49-F238E27FC236}">
                <a16:creationId xmlns:a16="http://schemas.microsoft.com/office/drawing/2014/main" id="{4106E6C4-379D-5AC5-2E19-50A21FD32E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371" y="356877"/>
            <a:ext cx="9392908" cy="1908952"/>
          </a:xfrm>
        </p:spPr>
        <p:txBody>
          <a:bodyPr anchor="t"/>
          <a:lstStyle/>
          <a:p>
            <a:r>
              <a:rPr lang="en-US" sz="2400">
                <a:latin typeface="APL385 Unicode" panose="020B0709000202000203" pitchFamily="49" charset="0"/>
              </a:rPr>
              <a:t>:Namespace</a:t>
            </a:r>
            <a:br>
              <a:rPr lang="en-US" sz="2400">
                <a:latin typeface="APL385 Unicode" panose="020B0709000202000203" pitchFamily="49" charset="0"/>
              </a:rPr>
            </a:br>
            <a:r>
              <a:rPr lang="en-US" sz="2400">
                <a:latin typeface="APL385 Unicode" panose="020B0709000202000203" pitchFamily="49" charset="0"/>
              </a:rPr>
              <a:t>  DB←LD‘DYNA’</a:t>
            </a:r>
            <a:br>
              <a:rPr lang="en-US" sz="2400">
                <a:latin typeface="APL385 Unicode" panose="020B0709000202000203" pitchFamily="49" charset="0"/>
              </a:rPr>
            </a:br>
            <a:r>
              <a:rPr lang="en-US" sz="2400">
                <a:latin typeface="APL385 Unicode" panose="020B0709000202000203" pitchFamily="49" charset="0"/>
              </a:rPr>
              <a:t>  QUERY_MASK←</a:t>
            </a:r>
            <a:r>
              <a:rPr lang="en-US" sz="2400">
                <a:solidFill>
                  <a:schemeClr val="accent1"/>
                </a:solidFill>
                <a:latin typeface="APL385 Unicode" panose="020B0709000202000203" pitchFamily="49" charset="0"/>
              </a:rPr>
              <a:t>DB[;EMAIL]</a:t>
            </a:r>
            <a:r>
              <a:rPr lang="en-US" sz="2400">
                <a:latin typeface="APL385 Unicode" panose="020B0709000202000203" pitchFamily="49" charset="0"/>
              </a:rPr>
              <a:t>∊(LD’DYALOG’)[;EMAIL]</a:t>
            </a:r>
            <a:br>
              <a:rPr lang="en-US" sz="2400">
                <a:latin typeface="APL385 Unicode" panose="020B0709000202000203" pitchFamily="49" charset="0"/>
              </a:rPr>
            </a:br>
            <a:r>
              <a:rPr lang="en-US" sz="2400">
                <a:latin typeface="APL385 Unicode" panose="020B0709000202000203" pitchFamily="49" charset="0"/>
              </a:rPr>
              <a:t>  +⌿(</a:t>
            </a:r>
            <a:r>
              <a:rPr lang="en-US" sz="2400">
                <a:solidFill>
                  <a:schemeClr val="accent1"/>
                </a:solidFill>
                <a:latin typeface="APL385 Unicode" panose="020B0709000202000203" pitchFamily="49" charset="0"/>
              </a:rPr>
              <a:t>QUERY_MASK⌿DB</a:t>
            </a:r>
            <a:r>
              <a:rPr lang="en-US" sz="2400">
                <a:latin typeface="APL385 Unicode" panose="020B0709000202000203" pitchFamily="49" charset="0"/>
              </a:rPr>
              <a:t>)[;AGES]</a:t>
            </a:r>
            <a:br>
              <a:rPr lang="en-US" sz="2400">
                <a:latin typeface="APL385 Unicode" panose="020B0709000202000203" pitchFamily="49" charset="0"/>
              </a:rPr>
            </a:br>
            <a:r>
              <a:rPr lang="en-US" sz="2400">
                <a:latin typeface="APL385 Unicode" panose="020B0709000202000203" pitchFamily="49" charset="0"/>
              </a:rPr>
              <a:t>:</a:t>
            </a:r>
            <a:r>
              <a:rPr lang="en-US" sz="2400" err="1">
                <a:latin typeface="APL385 Unicode" panose="020B0709000202000203" pitchFamily="49" charset="0"/>
              </a:rPr>
              <a:t>EndNamespace</a:t>
            </a:r>
            <a:endParaRPr kumimoji="1" lang="ja-JP" altLang="en-US" sz="2400"/>
          </a:p>
        </p:txBody>
      </p:sp>
      <p:sp>
        <p:nvSpPr>
          <p:cNvPr id="4" name="Media Placeholder 3">
            <a:extLst>
              <a:ext uri="{FF2B5EF4-FFF2-40B4-BE49-F238E27FC236}">
                <a16:creationId xmlns:a16="http://schemas.microsoft.com/office/drawing/2014/main" id="{39A98B10-30ED-0AD0-7E5F-D65508DA589E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0035842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C179D5-2AC6-E9B9-A534-0CFDBA9078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79FC221B-FAB1-D178-B9D8-05B79E0A5D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1369" y="2386853"/>
            <a:ext cx="11370168" cy="3622434"/>
          </a:xfrm>
        </p:spPr>
        <p:txBody>
          <a:bodyPr anchor="t">
            <a:normAutofit/>
          </a:bodyPr>
          <a:lstStyle/>
          <a:p>
            <a:pPr marL="0" indent="0">
              <a:buNone/>
            </a:pPr>
            <a:r>
              <a:rPr lang="en-US" err="1">
                <a:latin typeface="APL385 Unicode" panose="020B0709000202000203" pitchFamily="49" charset="0"/>
              </a:rPr>
              <a:t>db</a:t>
            </a:r>
            <a:r>
              <a:rPr lang="en-US">
                <a:latin typeface="APL385 Unicode" panose="020B0709000202000203" pitchFamily="49" charset="0"/>
              </a:rPr>
              <a:t>←⍸</a:t>
            </a:r>
            <a:r>
              <a:rPr lang="en-US" err="1">
                <a:latin typeface="APL385 Unicode" panose="020B0709000202000203" pitchFamily="49" charset="0"/>
              </a:rPr>
              <a:t>defs</a:t>
            </a:r>
            <a:r>
              <a:rPr lang="en-US">
                <a:latin typeface="APL385 Unicode" panose="020B0709000202000203" pitchFamily="49" charset="0"/>
              </a:rPr>
              <a:t>∧(</a:t>
            </a:r>
            <a:r>
              <a:rPr lang="en-US" err="1">
                <a:latin typeface="APL385 Unicode" panose="020B0709000202000203" pitchFamily="49" charset="0"/>
              </a:rPr>
              <a:t>ns∊roots</a:t>
            </a:r>
            <a:r>
              <a:rPr lang="en-US">
                <a:latin typeface="APL385 Unicode" panose="020B0709000202000203" pitchFamily="49" charset="0"/>
              </a:rPr>
              <a:t>)∧</a:t>
            </a:r>
            <a:r>
              <a:rPr lang="en-US" err="1">
                <a:latin typeface="APL385 Unicode" panose="020B0709000202000203" pitchFamily="49" charset="0"/>
              </a:rPr>
              <a:t>named’DB</a:t>
            </a:r>
            <a:r>
              <a:rPr lang="en-US">
                <a:latin typeface="APL385 Unicode" panose="020B0709000202000203" pitchFamily="49" charset="0"/>
              </a:rPr>
              <a:t>’ </a:t>
            </a:r>
            <a:r>
              <a:rPr lang="en-US" err="1">
                <a:latin typeface="APL385 Unicode" panose="020B0709000202000203" pitchFamily="49" charset="0"/>
              </a:rPr>
              <a:t>dbex</a:t>
            </a:r>
            <a:r>
              <a:rPr lang="en-US">
                <a:latin typeface="APL385 Unicode" panose="020B0709000202000203" pitchFamily="49" charset="0"/>
              </a:rPr>
              <a:t>←(type=Var)∧(</a:t>
            </a:r>
            <a:r>
              <a:rPr lang="en-US" err="1">
                <a:latin typeface="APL385 Unicode" panose="020B0709000202000203" pitchFamily="49" charset="0"/>
              </a:rPr>
              <a:t>vardef∊db</a:t>
            </a:r>
            <a:r>
              <a:rPr lang="en-US">
                <a:latin typeface="APL385 Unicode" panose="020B0709000202000203" pitchFamily="49" charset="0"/>
              </a:rPr>
              <a:t>)∧expr[parent]</a:t>
            </a:r>
            <a:br>
              <a:rPr lang="en-US">
                <a:latin typeface="APL385 Unicode" panose="020B0709000202000203" pitchFamily="49" charset="0"/>
              </a:rPr>
            </a:br>
            <a:r>
              <a:rPr lang="en-US">
                <a:latin typeface="APL385 Unicode" panose="020B0709000202000203" pitchFamily="49" charset="0"/>
              </a:rPr>
              <a:t>{</a:t>
            </a:r>
            <a:r>
              <a:rPr lang="en-US" err="1">
                <a:latin typeface="APL385 Unicode" panose="020B0709000202000203" pitchFamily="49" charset="0"/>
              </a:rPr>
              <a:t>dbex</a:t>
            </a:r>
            <a:r>
              <a:rPr lang="en-US">
                <a:latin typeface="APL385 Unicode" panose="020B0709000202000203" pitchFamily="49" charset="0"/>
              </a:rPr>
              <a:t>[parent]∨←</a:t>
            </a:r>
            <a:r>
              <a:rPr lang="en-US" err="1">
                <a:solidFill>
                  <a:schemeClr val="accent1"/>
                </a:solidFill>
                <a:latin typeface="APL385 Unicode" panose="020B0709000202000203" pitchFamily="49" charset="0"/>
              </a:rPr>
              <a:t>dbex∧expr</a:t>
            </a:r>
            <a:r>
              <a:rPr lang="en-US">
                <a:solidFill>
                  <a:schemeClr val="accent1"/>
                </a:solidFill>
                <a:latin typeface="APL385 Unicode" panose="020B0709000202000203" pitchFamily="49" charset="0"/>
              </a:rPr>
              <a:t>[parent]</a:t>
            </a:r>
            <a:r>
              <a:rPr lang="en-US">
                <a:latin typeface="APL385 Unicode" panose="020B0709000202000203" pitchFamily="49" charset="0"/>
              </a:rPr>
              <a:t>}⍣≡⍬</a:t>
            </a:r>
            <a:br>
              <a:rPr lang="en-US">
                <a:latin typeface="APL385 Unicode" panose="020B0709000202000203" pitchFamily="49" charset="0"/>
              </a:rPr>
            </a:br>
            <a:endParaRPr lang="en-US">
              <a:latin typeface="APL385 Unicode" panose="020B0709000202000203" pitchFamily="49" charset="0"/>
            </a:endParaRPr>
          </a:p>
        </p:txBody>
      </p:sp>
      <p:sp>
        <p:nvSpPr>
          <p:cNvPr id="3" name="タイトル 2">
            <a:extLst>
              <a:ext uri="{FF2B5EF4-FFF2-40B4-BE49-F238E27FC236}">
                <a16:creationId xmlns:a16="http://schemas.microsoft.com/office/drawing/2014/main" id="{7AE7F384-B995-9807-7AB6-75013D6A0F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371" y="356877"/>
            <a:ext cx="9392908" cy="1908952"/>
          </a:xfrm>
        </p:spPr>
        <p:txBody>
          <a:bodyPr anchor="t"/>
          <a:lstStyle/>
          <a:p>
            <a:r>
              <a:rPr lang="en-US" sz="2400">
                <a:latin typeface="APL385 Unicode" panose="020B0709000202000203" pitchFamily="49" charset="0"/>
              </a:rPr>
              <a:t>:Namespace</a:t>
            </a:r>
            <a:br>
              <a:rPr lang="en-US" sz="2400">
                <a:latin typeface="APL385 Unicode" panose="020B0709000202000203" pitchFamily="49" charset="0"/>
              </a:rPr>
            </a:br>
            <a:r>
              <a:rPr lang="en-US" sz="2400">
                <a:latin typeface="APL385 Unicode" panose="020B0709000202000203" pitchFamily="49" charset="0"/>
              </a:rPr>
              <a:t>  DB←LD‘DYNA’</a:t>
            </a:r>
            <a:br>
              <a:rPr lang="en-US" sz="2400">
                <a:latin typeface="APL385 Unicode" panose="020B0709000202000203" pitchFamily="49" charset="0"/>
              </a:rPr>
            </a:br>
            <a:r>
              <a:rPr lang="en-US" sz="2400">
                <a:latin typeface="APL385 Unicode" panose="020B0709000202000203" pitchFamily="49" charset="0"/>
              </a:rPr>
              <a:t>  QUERY_MASK←</a:t>
            </a:r>
            <a:r>
              <a:rPr lang="en-US" sz="2400">
                <a:solidFill>
                  <a:schemeClr val="accent1"/>
                </a:solidFill>
                <a:latin typeface="APL385 Unicode" panose="020B0709000202000203" pitchFamily="49" charset="0"/>
              </a:rPr>
              <a:t>DB[;EMAIL]∊(LD’DYALOG’)[;EMAIL]</a:t>
            </a:r>
            <a:br>
              <a:rPr lang="en-US" sz="2400">
                <a:latin typeface="APL385 Unicode" panose="020B0709000202000203" pitchFamily="49" charset="0"/>
              </a:rPr>
            </a:br>
            <a:r>
              <a:rPr lang="en-US" sz="2400">
                <a:latin typeface="APL385 Unicode" panose="020B0709000202000203" pitchFamily="49" charset="0"/>
              </a:rPr>
              <a:t>  +⌿</a:t>
            </a:r>
            <a:r>
              <a:rPr lang="en-US" sz="2400">
                <a:solidFill>
                  <a:schemeClr val="accent1"/>
                </a:solidFill>
                <a:latin typeface="APL385 Unicode" panose="020B0709000202000203" pitchFamily="49" charset="0"/>
              </a:rPr>
              <a:t>(QUERY_MASK⌿DB)[;AGES]</a:t>
            </a:r>
            <a:br>
              <a:rPr lang="en-US" sz="2400">
                <a:latin typeface="APL385 Unicode" panose="020B0709000202000203" pitchFamily="49" charset="0"/>
              </a:rPr>
            </a:br>
            <a:r>
              <a:rPr lang="en-US" sz="2400">
                <a:latin typeface="APL385 Unicode" panose="020B0709000202000203" pitchFamily="49" charset="0"/>
              </a:rPr>
              <a:t>:</a:t>
            </a:r>
            <a:r>
              <a:rPr lang="en-US" sz="2400" err="1">
                <a:latin typeface="APL385 Unicode" panose="020B0709000202000203" pitchFamily="49" charset="0"/>
              </a:rPr>
              <a:t>EndNamespace</a:t>
            </a:r>
            <a:endParaRPr kumimoji="1" lang="ja-JP" altLang="en-US" sz="2400"/>
          </a:p>
        </p:txBody>
      </p:sp>
      <p:sp>
        <p:nvSpPr>
          <p:cNvPr id="4" name="Media Placeholder 3">
            <a:extLst>
              <a:ext uri="{FF2B5EF4-FFF2-40B4-BE49-F238E27FC236}">
                <a16:creationId xmlns:a16="http://schemas.microsoft.com/office/drawing/2014/main" id="{C835CFEF-B661-5A57-A20A-43A7FAE74D0F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592426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496104-B060-A70A-EAD8-7ECCA1F44E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FA2F3EA8-7C89-E4E9-3629-204CA4A4D3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1369" y="2386853"/>
            <a:ext cx="11370168" cy="3622434"/>
          </a:xfrm>
        </p:spPr>
        <p:txBody>
          <a:bodyPr anchor="t">
            <a:normAutofit/>
          </a:bodyPr>
          <a:lstStyle/>
          <a:p>
            <a:pPr marL="0" indent="0">
              <a:buNone/>
            </a:pPr>
            <a:r>
              <a:rPr lang="en-US" err="1">
                <a:latin typeface="APL385 Unicode" panose="020B0709000202000203" pitchFamily="49" charset="0"/>
              </a:rPr>
              <a:t>db</a:t>
            </a:r>
            <a:r>
              <a:rPr lang="en-US">
                <a:latin typeface="APL385 Unicode" panose="020B0709000202000203" pitchFamily="49" charset="0"/>
              </a:rPr>
              <a:t>←⍸</a:t>
            </a:r>
            <a:r>
              <a:rPr lang="en-US" err="1">
                <a:latin typeface="APL385 Unicode" panose="020B0709000202000203" pitchFamily="49" charset="0"/>
              </a:rPr>
              <a:t>defs</a:t>
            </a:r>
            <a:r>
              <a:rPr lang="en-US">
                <a:latin typeface="APL385 Unicode" panose="020B0709000202000203" pitchFamily="49" charset="0"/>
              </a:rPr>
              <a:t>∧(</a:t>
            </a:r>
            <a:r>
              <a:rPr lang="en-US" err="1">
                <a:latin typeface="APL385 Unicode" panose="020B0709000202000203" pitchFamily="49" charset="0"/>
              </a:rPr>
              <a:t>ns∊roots</a:t>
            </a:r>
            <a:r>
              <a:rPr lang="en-US">
                <a:latin typeface="APL385 Unicode" panose="020B0709000202000203" pitchFamily="49" charset="0"/>
              </a:rPr>
              <a:t>)∧</a:t>
            </a:r>
            <a:r>
              <a:rPr lang="en-US" err="1">
                <a:latin typeface="APL385 Unicode" panose="020B0709000202000203" pitchFamily="49" charset="0"/>
              </a:rPr>
              <a:t>named’DB</a:t>
            </a:r>
            <a:r>
              <a:rPr lang="en-US">
                <a:latin typeface="APL385 Unicode" panose="020B0709000202000203" pitchFamily="49" charset="0"/>
              </a:rPr>
              <a:t>’ </a:t>
            </a:r>
            <a:r>
              <a:rPr lang="en-US" err="1">
                <a:latin typeface="APL385 Unicode" panose="020B0709000202000203" pitchFamily="49" charset="0"/>
              </a:rPr>
              <a:t>dbex</a:t>
            </a:r>
            <a:r>
              <a:rPr lang="en-US">
                <a:latin typeface="APL385 Unicode" panose="020B0709000202000203" pitchFamily="49" charset="0"/>
              </a:rPr>
              <a:t>←(type=Var)∧(</a:t>
            </a:r>
            <a:r>
              <a:rPr lang="en-US" err="1">
                <a:latin typeface="APL385 Unicode" panose="020B0709000202000203" pitchFamily="49" charset="0"/>
              </a:rPr>
              <a:t>vardef∊db</a:t>
            </a:r>
            <a:r>
              <a:rPr lang="en-US">
                <a:latin typeface="APL385 Unicode" panose="020B0709000202000203" pitchFamily="49" charset="0"/>
              </a:rPr>
              <a:t>)∧expr[parent]</a:t>
            </a:r>
            <a:br>
              <a:rPr lang="en-US">
                <a:latin typeface="APL385 Unicode" panose="020B0709000202000203" pitchFamily="49" charset="0"/>
              </a:rPr>
            </a:br>
            <a:r>
              <a:rPr lang="en-US">
                <a:latin typeface="APL385 Unicode" panose="020B0709000202000203" pitchFamily="49" charset="0"/>
              </a:rPr>
              <a:t>{</a:t>
            </a:r>
            <a:r>
              <a:rPr lang="en-US" err="1">
                <a:latin typeface="APL385 Unicode" panose="020B0709000202000203" pitchFamily="49" charset="0"/>
              </a:rPr>
              <a:t>dbex</a:t>
            </a:r>
            <a:r>
              <a:rPr lang="en-US">
                <a:latin typeface="APL385 Unicode" panose="020B0709000202000203" pitchFamily="49" charset="0"/>
              </a:rPr>
              <a:t>[parent]∨←</a:t>
            </a:r>
            <a:r>
              <a:rPr lang="en-US" err="1">
                <a:solidFill>
                  <a:schemeClr val="accent1"/>
                </a:solidFill>
                <a:latin typeface="APL385 Unicode" panose="020B0709000202000203" pitchFamily="49" charset="0"/>
              </a:rPr>
              <a:t>dbex∧expr</a:t>
            </a:r>
            <a:r>
              <a:rPr lang="en-US">
                <a:solidFill>
                  <a:schemeClr val="accent1"/>
                </a:solidFill>
                <a:latin typeface="APL385 Unicode" panose="020B0709000202000203" pitchFamily="49" charset="0"/>
              </a:rPr>
              <a:t>[parent]</a:t>
            </a:r>
            <a:r>
              <a:rPr lang="en-US">
                <a:latin typeface="APL385 Unicode" panose="020B0709000202000203" pitchFamily="49" charset="0"/>
              </a:rPr>
              <a:t>}⍣≡⍬</a:t>
            </a:r>
            <a:br>
              <a:rPr lang="en-US">
                <a:latin typeface="APL385 Unicode" panose="020B0709000202000203" pitchFamily="49" charset="0"/>
              </a:rPr>
            </a:br>
            <a:endParaRPr lang="en-US">
              <a:latin typeface="APL385 Unicode" panose="020B0709000202000203" pitchFamily="49" charset="0"/>
            </a:endParaRPr>
          </a:p>
        </p:txBody>
      </p:sp>
      <p:sp>
        <p:nvSpPr>
          <p:cNvPr id="3" name="タイトル 2">
            <a:extLst>
              <a:ext uri="{FF2B5EF4-FFF2-40B4-BE49-F238E27FC236}">
                <a16:creationId xmlns:a16="http://schemas.microsoft.com/office/drawing/2014/main" id="{EDEAE8A6-F97A-6370-D56C-8838A1856F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371" y="356877"/>
            <a:ext cx="9392908" cy="1908952"/>
          </a:xfrm>
        </p:spPr>
        <p:txBody>
          <a:bodyPr anchor="t"/>
          <a:lstStyle/>
          <a:p>
            <a:r>
              <a:rPr lang="en-US" sz="2400">
                <a:latin typeface="APL385 Unicode" panose="020B0709000202000203" pitchFamily="49" charset="0"/>
              </a:rPr>
              <a:t>:Namespace</a:t>
            </a:r>
            <a:br>
              <a:rPr lang="en-US" sz="2400">
                <a:latin typeface="APL385 Unicode" panose="020B0709000202000203" pitchFamily="49" charset="0"/>
              </a:rPr>
            </a:br>
            <a:r>
              <a:rPr lang="en-US" sz="2400">
                <a:latin typeface="APL385 Unicode" panose="020B0709000202000203" pitchFamily="49" charset="0"/>
              </a:rPr>
              <a:t>  DB←LD‘DYNA’</a:t>
            </a:r>
            <a:br>
              <a:rPr lang="en-US" sz="2400">
                <a:latin typeface="APL385 Unicode" panose="020B0709000202000203" pitchFamily="49" charset="0"/>
              </a:rPr>
            </a:br>
            <a:r>
              <a:rPr lang="en-US" sz="2400">
                <a:latin typeface="APL385 Unicode" panose="020B0709000202000203" pitchFamily="49" charset="0"/>
              </a:rPr>
              <a:t>  QUERY_MASK←</a:t>
            </a:r>
            <a:r>
              <a:rPr lang="en-US" sz="2400">
                <a:solidFill>
                  <a:schemeClr val="accent1"/>
                </a:solidFill>
                <a:latin typeface="APL385 Unicode" panose="020B0709000202000203" pitchFamily="49" charset="0"/>
              </a:rPr>
              <a:t>DB[;EMAIL]∊(LD’DYALOG’)[;EMAIL]</a:t>
            </a:r>
            <a:br>
              <a:rPr lang="en-US" sz="2400">
                <a:latin typeface="APL385 Unicode" panose="020B0709000202000203" pitchFamily="49" charset="0"/>
              </a:rPr>
            </a:br>
            <a:r>
              <a:rPr lang="en-US" sz="2400">
                <a:latin typeface="APL385 Unicode" panose="020B0709000202000203" pitchFamily="49" charset="0"/>
              </a:rPr>
              <a:t>  </a:t>
            </a:r>
            <a:r>
              <a:rPr lang="en-US" sz="2400">
                <a:solidFill>
                  <a:schemeClr val="accent1"/>
                </a:solidFill>
                <a:latin typeface="APL385 Unicode" panose="020B0709000202000203" pitchFamily="49" charset="0"/>
              </a:rPr>
              <a:t>+⌿(QUERY_MASK⌿DB)[;AGES]</a:t>
            </a:r>
            <a:br>
              <a:rPr lang="en-US" sz="2400">
                <a:latin typeface="APL385 Unicode" panose="020B0709000202000203" pitchFamily="49" charset="0"/>
              </a:rPr>
            </a:br>
            <a:r>
              <a:rPr lang="en-US" sz="2400">
                <a:latin typeface="APL385 Unicode" panose="020B0709000202000203" pitchFamily="49" charset="0"/>
              </a:rPr>
              <a:t>:</a:t>
            </a:r>
            <a:r>
              <a:rPr lang="en-US" sz="2400" err="1">
                <a:latin typeface="APL385 Unicode" panose="020B0709000202000203" pitchFamily="49" charset="0"/>
              </a:rPr>
              <a:t>EndNamespace</a:t>
            </a:r>
            <a:endParaRPr kumimoji="1" lang="ja-JP" altLang="en-US" sz="2400"/>
          </a:p>
        </p:txBody>
      </p:sp>
      <p:sp>
        <p:nvSpPr>
          <p:cNvPr id="4" name="Media Placeholder 3">
            <a:extLst>
              <a:ext uri="{FF2B5EF4-FFF2-40B4-BE49-F238E27FC236}">
                <a16:creationId xmlns:a16="http://schemas.microsoft.com/office/drawing/2014/main" id="{42C98A9A-86F8-32D0-EC0C-6984422DAE4D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5665992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BC5BB2-A115-0BC2-C910-C6D92A2133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F7B7C106-211E-3A09-D43F-54CF645070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1369" y="2386853"/>
            <a:ext cx="11370168" cy="3622434"/>
          </a:xfrm>
        </p:spPr>
        <p:txBody>
          <a:bodyPr anchor="t">
            <a:normAutofit/>
          </a:bodyPr>
          <a:lstStyle/>
          <a:p>
            <a:pPr marL="0" indent="0">
              <a:buNone/>
            </a:pPr>
            <a:r>
              <a:rPr lang="en-US" err="1">
                <a:latin typeface="APL385 Unicode" panose="020B0709000202000203" pitchFamily="49" charset="0"/>
              </a:rPr>
              <a:t>db</a:t>
            </a:r>
            <a:r>
              <a:rPr lang="en-US">
                <a:latin typeface="APL385 Unicode" panose="020B0709000202000203" pitchFamily="49" charset="0"/>
              </a:rPr>
              <a:t>←⍸</a:t>
            </a:r>
            <a:r>
              <a:rPr lang="en-US" err="1">
                <a:latin typeface="APL385 Unicode" panose="020B0709000202000203" pitchFamily="49" charset="0"/>
              </a:rPr>
              <a:t>defs</a:t>
            </a:r>
            <a:r>
              <a:rPr lang="en-US">
                <a:latin typeface="APL385 Unicode" panose="020B0709000202000203" pitchFamily="49" charset="0"/>
              </a:rPr>
              <a:t>∧(</a:t>
            </a:r>
            <a:r>
              <a:rPr lang="en-US" err="1">
                <a:latin typeface="APL385 Unicode" panose="020B0709000202000203" pitchFamily="49" charset="0"/>
              </a:rPr>
              <a:t>ns∊roots</a:t>
            </a:r>
            <a:r>
              <a:rPr lang="en-US">
                <a:latin typeface="APL385 Unicode" panose="020B0709000202000203" pitchFamily="49" charset="0"/>
              </a:rPr>
              <a:t>)∧</a:t>
            </a:r>
            <a:r>
              <a:rPr lang="en-US" err="1">
                <a:latin typeface="APL385 Unicode" panose="020B0709000202000203" pitchFamily="49" charset="0"/>
              </a:rPr>
              <a:t>named’DB</a:t>
            </a:r>
            <a:r>
              <a:rPr lang="en-US">
                <a:latin typeface="APL385 Unicode" panose="020B0709000202000203" pitchFamily="49" charset="0"/>
              </a:rPr>
              <a:t>’ </a:t>
            </a:r>
            <a:r>
              <a:rPr lang="en-US" err="1">
                <a:solidFill>
                  <a:schemeClr val="accent1"/>
                </a:solidFill>
                <a:latin typeface="APL385 Unicode" panose="020B0709000202000203" pitchFamily="49" charset="0"/>
              </a:rPr>
              <a:t>dbex</a:t>
            </a:r>
            <a:r>
              <a:rPr lang="en-US">
                <a:latin typeface="APL385 Unicode" panose="020B0709000202000203" pitchFamily="49" charset="0"/>
              </a:rPr>
              <a:t>←(type=Var)∧(</a:t>
            </a:r>
            <a:r>
              <a:rPr lang="en-US" err="1">
                <a:latin typeface="APL385 Unicode" panose="020B0709000202000203" pitchFamily="49" charset="0"/>
              </a:rPr>
              <a:t>vardef∊db</a:t>
            </a:r>
            <a:r>
              <a:rPr lang="en-US">
                <a:latin typeface="APL385 Unicode" panose="020B0709000202000203" pitchFamily="49" charset="0"/>
              </a:rPr>
              <a:t>)∧expr[parent]</a:t>
            </a:r>
            <a:br>
              <a:rPr lang="en-US">
                <a:latin typeface="APL385 Unicode" panose="020B0709000202000203" pitchFamily="49" charset="0"/>
              </a:rPr>
            </a:br>
            <a:r>
              <a:rPr lang="en-US">
                <a:latin typeface="APL385 Unicode" panose="020B0709000202000203" pitchFamily="49" charset="0"/>
              </a:rPr>
              <a:t>{</a:t>
            </a:r>
            <a:r>
              <a:rPr lang="en-US" err="1">
                <a:latin typeface="APL385 Unicode" panose="020B0709000202000203" pitchFamily="49" charset="0"/>
              </a:rPr>
              <a:t>dbex</a:t>
            </a:r>
            <a:r>
              <a:rPr lang="en-US">
                <a:latin typeface="APL385 Unicode" panose="020B0709000202000203" pitchFamily="49" charset="0"/>
              </a:rPr>
              <a:t>[parent]∨←</a:t>
            </a:r>
            <a:r>
              <a:rPr lang="en-US" err="1">
                <a:latin typeface="APL385 Unicode" panose="020B0709000202000203" pitchFamily="49" charset="0"/>
              </a:rPr>
              <a:t>dbex∧expr</a:t>
            </a:r>
            <a:r>
              <a:rPr lang="en-US">
                <a:latin typeface="APL385 Unicode" panose="020B0709000202000203" pitchFamily="49" charset="0"/>
              </a:rPr>
              <a:t>[parent]}⍣≡⍬</a:t>
            </a:r>
            <a:br>
              <a:rPr lang="en-US">
                <a:latin typeface="APL385 Unicode" panose="020B0709000202000203" pitchFamily="49" charset="0"/>
              </a:rPr>
            </a:br>
            <a:endParaRPr lang="en-US">
              <a:latin typeface="APL385 Unicode" panose="020B0709000202000203" pitchFamily="49" charset="0"/>
            </a:endParaRPr>
          </a:p>
        </p:txBody>
      </p:sp>
      <p:sp>
        <p:nvSpPr>
          <p:cNvPr id="3" name="タイトル 2">
            <a:extLst>
              <a:ext uri="{FF2B5EF4-FFF2-40B4-BE49-F238E27FC236}">
                <a16:creationId xmlns:a16="http://schemas.microsoft.com/office/drawing/2014/main" id="{F2568F5C-F216-D7F3-1CB9-0AC1AE75A7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371" y="356877"/>
            <a:ext cx="9392908" cy="1908952"/>
          </a:xfrm>
        </p:spPr>
        <p:txBody>
          <a:bodyPr anchor="t"/>
          <a:lstStyle/>
          <a:p>
            <a:r>
              <a:rPr lang="en-US" sz="2400">
                <a:latin typeface="APL385 Unicode" panose="020B0709000202000203" pitchFamily="49" charset="0"/>
              </a:rPr>
              <a:t>:Namespace</a:t>
            </a:r>
            <a:br>
              <a:rPr lang="en-US" sz="2400">
                <a:latin typeface="APL385 Unicode" panose="020B0709000202000203" pitchFamily="49" charset="0"/>
              </a:rPr>
            </a:br>
            <a:r>
              <a:rPr lang="en-US" sz="2400">
                <a:latin typeface="APL385 Unicode" panose="020B0709000202000203" pitchFamily="49" charset="0"/>
              </a:rPr>
              <a:t>  DB←LD‘DYNA’</a:t>
            </a:r>
            <a:br>
              <a:rPr lang="en-US" sz="2400">
                <a:latin typeface="APL385 Unicode" panose="020B0709000202000203" pitchFamily="49" charset="0"/>
              </a:rPr>
            </a:br>
            <a:r>
              <a:rPr lang="en-US" sz="2400">
                <a:latin typeface="APL385 Unicode" panose="020B0709000202000203" pitchFamily="49" charset="0"/>
              </a:rPr>
              <a:t>  QUERY_MASK←</a:t>
            </a:r>
            <a:r>
              <a:rPr lang="en-US" sz="2400">
                <a:solidFill>
                  <a:schemeClr val="accent1"/>
                </a:solidFill>
                <a:latin typeface="APL385 Unicode" panose="020B0709000202000203" pitchFamily="49" charset="0"/>
              </a:rPr>
              <a:t>DB[;EMAIL]∊(LD’DYALOG’)[;EMAIL]</a:t>
            </a:r>
            <a:br>
              <a:rPr lang="en-US" sz="2400">
                <a:latin typeface="APL385 Unicode" panose="020B0709000202000203" pitchFamily="49" charset="0"/>
              </a:rPr>
            </a:br>
            <a:r>
              <a:rPr lang="en-US" sz="2400">
                <a:latin typeface="APL385 Unicode" panose="020B0709000202000203" pitchFamily="49" charset="0"/>
              </a:rPr>
              <a:t>  </a:t>
            </a:r>
            <a:r>
              <a:rPr lang="en-US" sz="2400">
                <a:solidFill>
                  <a:schemeClr val="accent1"/>
                </a:solidFill>
                <a:latin typeface="APL385 Unicode" panose="020B0709000202000203" pitchFamily="49" charset="0"/>
              </a:rPr>
              <a:t>+⌿(QUERY_MASK⌿DB)[;AGES]</a:t>
            </a:r>
            <a:br>
              <a:rPr lang="en-US" sz="2400">
                <a:latin typeface="APL385 Unicode" panose="020B0709000202000203" pitchFamily="49" charset="0"/>
              </a:rPr>
            </a:br>
            <a:r>
              <a:rPr lang="en-US" sz="2400">
                <a:latin typeface="APL385 Unicode" panose="020B0709000202000203" pitchFamily="49" charset="0"/>
              </a:rPr>
              <a:t>:</a:t>
            </a:r>
            <a:r>
              <a:rPr lang="en-US" sz="2400" err="1">
                <a:latin typeface="APL385 Unicode" panose="020B0709000202000203" pitchFamily="49" charset="0"/>
              </a:rPr>
              <a:t>EndNamespace</a:t>
            </a:r>
            <a:endParaRPr kumimoji="1" lang="ja-JP" altLang="en-US" sz="2400"/>
          </a:p>
        </p:txBody>
      </p:sp>
      <p:sp>
        <p:nvSpPr>
          <p:cNvPr id="4" name="Media Placeholder 3">
            <a:extLst>
              <a:ext uri="{FF2B5EF4-FFF2-40B4-BE49-F238E27FC236}">
                <a16:creationId xmlns:a16="http://schemas.microsoft.com/office/drawing/2014/main" id="{43C4F769-DB71-7C7C-7DB2-F6FE35E1E8FA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3167937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9DD7A0-7653-64A7-D9D3-85F3CD9B3C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CB247AC5-A91A-9833-5042-27103E5047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1369" y="2386853"/>
            <a:ext cx="11370168" cy="3622434"/>
          </a:xfrm>
        </p:spPr>
        <p:txBody>
          <a:bodyPr anchor="t">
            <a:normAutofit/>
          </a:bodyPr>
          <a:lstStyle/>
          <a:p>
            <a:pPr marL="0" indent="0">
              <a:buNone/>
            </a:pPr>
            <a:r>
              <a:rPr lang="en-US" err="1">
                <a:latin typeface="APL385 Unicode" panose="020B0709000202000203" pitchFamily="49" charset="0"/>
              </a:rPr>
              <a:t>db</a:t>
            </a:r>
            <a:r>
              <a:rPr lang="en-US">
                <a:latin typeface="APL385 Unicode" panose="020B0709000202000203" pitchFamily="49" charset="0"/>
              </a:rPr>
              <a:t>←⍸</a:t>
            </a:r>
            <a:r>
              <a:rPr lang="en-US" err="1">
                <a:latin typeface="APL385 Unicode" panose="020B0709000202000203" pitchFamily="49" charset="0"/>
              </a:rPr>
              <a:t>defs</a:t>
            </a:r>
            <a:r>
              <a:rPr lang="en-US">
                <a:latin typeface="APL385 Unicode" panose="020B0709000202000203" pitchFamily="49" charset="0"/>
              </a:rPr>
              <a:t>∧(</a:t>
            </a:r>
            <a:r>
              <a:rPr lang="en-US" err="1">
                <a:latin typeface="APL385 Unicode" panose="020B0709000202000203" pitchFamily="49" charset="0"/>
              </a:rPr>
              <a:t>ns∊roots</a:t>
            </a:r>
            <a:r>
              <a:rPr lang="en-US">
                <a:latin typeface="APL385 Unicode" panose="020B0709000202000203" pitchFamily="49" charset="0"/>
              </a:rPr>
              <a:t>)∧</a:t>
            </a:r>
            <a:r>
              <a:rPr lang="en-US" err="1">
                <a:latin typeface="APL385 Unicode" panose="020B0709000202000203" pitchFamily="49" charset="0"/>
              </a:rPr>
              <a:t>named’DB</a:t>
            </a:r>
            <a:r>
              <a:rPr lang="en-US">
                <a:latin typeface="APL385 Unicode" panose="020B0709000202000203" pitchFamily="49" charset="0"/>
              </a:rPr>
              <a:t>’ </a:t>
            </a:r>
            <a:r>
              <a:rPr lang="en-US" err="1">
                <a:latin typeface="APL385 Unicode" panose="020B0709000202000203" pitchFamily="49" charset="0"/>
              </a:rPr>
              <a:t>dbex</a:t>
            </a:r>
            <a:r>
              <a:rPr lang="en-US">
                <a:latin typeface="APL385 Unicode" panose="020B0709000202000203" pitchFamily="49" charset="0"/>
              </a:rPr>
              <a:t>←(type=Var)∧(</a:t>
            </a:r>
            <a:r>
              <a:rPr lang="en-US" err="1">
                <a:latin typeface="APL385 Unicode" panose="020B0709000202000203" pitchFamily="49" charset="0"/>
              </a:rPr>
              <a:t>vardef∊db</a:t>
            </a:r>
            <a:r>
              <a:rPr lang="en-US">
                <a:latin typeface="APL385 Unicode" panose="020B0709000202000203" pitchFamily="49" charset="0"/>
              </a:rPr>
              <a:t>)∧expr[parent]</a:t>
            </a:r>
            <a:br>
              <a:rPr lang="en-US">
                <a:latin typeface="APL385 Unicode" panose="020B0709000202000203" pitchFamily="49" charset="0"/>
              </a:rPr>
            </a:br>
            <a:r>
              <a:rPr lang="en-US">
                <a:latin typeface="APL385 Unicode" panose="020B0709000202000203" pitchFamily="49" charset="0"/>
              </a:rPr>
              <a:t>{</a:t>
            </a:r>
            <a:r>
              <a:rPr lang="en-US" err="1">
                <a:latin typeface="APL385 Unicode" panose="020B0709000202000203" pitchFamily="49" charset="0"/>
              </a:rPr>
              <a:t>dbex</a:t>
            </a:r>
            <a:r>
              <a:rPr lang="en-US">
                <a:latin typeface="APL385 Unicode" panose="020B0709000202000203" pitchFamily="49" charset="0"/>
              </a:rPr>
              <a:t>[parent]∨←</a:t>
            </a:r>
            <a:r>
              <a:rPr lang="en-US" err="1">
                <a:latin typeface="APL385 Unicode" panose="020B0709000202000203" pitchFamily="49" charset="0"/>
              </a:rPr>
              <a:t>dbex∧expr</a:t>
            </a:r>
            <a:r>
              <a:rPr lang="en-US">
                <a:latin typeface="APL385 Unicode" panose="020B0709000202000203" pitchFamily="49" charset="0"/>
              </a:rPr>
              <a:t>[parent]}⍣≡⍬</a:t>
            </a:r>
            <a:br>
              <a:rPr lang="en-US">
                <a:latin typeface="APL385 Unicode" panose="020B0709000202000203" pitchFamily="49" charset="0"/>
              </a:rPr>
            </a:br>
            <a:r>
              <a:rPr lang="en-US" err="1">
                <a:latin typeface="APL385 Unicode" panose="020B0709000202000203" pitchFamily="49" charset="0"/>
              </a:rPr>
              <a:t>idxpr←parent</a:t>
            </a:r>
            <a:r>
              <a:rPr lang="en-US">
                <a:latin typeface="APL385 Unicode" panose="020B0709000202000203" pitchFamily="49" charset="0"/>
              </a:rPr>
              <a:t>[⍸</a:t>
            </a:r>
            <a:r>
              <a:rPr lang="en-US" err="1">
                <a:latin typeface="APL385 Unicode" panose="020B0709000202000203" pitchFamily="49" charset="0"/>
              </a:rPr>
              <a:t>prmfn</a:t>
            </a:r>
            <a:r>
              <a:rPr lang="en-US">
                <a:latin typeface="APL385 Unicode" panose="020B0709000202000203" pitchFamily="49" charset="0"/>
              </a:rPr>
              <a:t>∧(named’[‘)∧</a:t>
            </a:r>
            <a:r>
              <a:rPr lang="en-US" err="1">
                <a:latin typeface="APL385 Unicode" panose="020B0709000202000203" pitchFamily="49" charset="0"/>
              </a:rPr>
              <a:t>dexpr</a:t>
            </a:r>
            <a:r>
              <a:rPr lang="en-US">
                <a:latin typeface="APL385 Unicode" panose="020B0709000202000203" pitchFamily="49" charset="0"/>
              </a:rPr>
              <a:t>[parent]]</a:t>
            </a:r>
            <a:br>
              <a:rPr lang="en-US">
                <a:latin typeface="APL385 Unicode" panose="020B0709000202000203" pitchFamily="49" charset="0"/>
              </a:rPr>
            </a:br>
            <a:endParaRPr lang="en-US">
              <a:latin typeface="APL385 Unicode" panose="020B0709000202000203" pitchFamily="49" charset="0"/>
            </a:endParaRPr>
          </a:p>
        </p:txBody>
      </p:sp>
      <p:sp>
        <p:nvSpPr>
          <p:cNvPr id="3" name="タイトル 2">
            <a:extLst>
              <a:ext uri="{FF2B5EF4-FFF2-40B4-BE49-F238E27FC236}">
                <a16:creationId xmlns:a16="http://schemas.microsoft.com/office/drawing/2014/main" id="{C997864C-7333-65C7-1302-9BE04C7C7A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371" y="356877"/>
            <a:ext cx="9392908" cy="1908952"/>
          </a:xfrm>
        </p:spPr>
        <p:txBody>
          <a:bodyPr anchor="t"/>
          <a:lstStyle/>
          <a:p>
            <a:r>
              <a:rPr lang="en-US" sz="2400">
                <a:latin typeface="APL385 Unicode" panose="020B0709000202000203" pitchFamily="49" charset="0"/>
              </a:rPr>
              <a:t>:Namespace</a:t>
            </a:r>
            <a:br>
              <a:rPr lang="en-US" sz="2400">
                <a:latin typeface="APL385 Unicode" panose="020B0709000202000203" pitchFamily="49" charset="0"/>
              </a:rPr>
            </a:br>
            <a:r>
              <a:rPr lang="en-US" sz="2400">
                <a:latin typeface="APL385 Unicode" panose="020B0709000202000203" pitchFamily="49" charset="0"/>
              </a:rPr>
              <a:t>  DB←LD‘DYNA’</a:t>
            </a:r>
            <a:br>
              <a:rPr lang="en-US" sz="2400">
                <a:latin typeface="APL385 Unicode" panose="020B0709000202000203" pitchFamily="49" charset="0"/>
              </a:rPr>
            </a:br>
            <a:r>
              <a:rPr lang="en-US" sz="2400">
                <a:latin typeface="APL385 Unicode" panose="020B0709000202000203" pitchFamily="49" charset="0"/>
              </a:rPr>
              <a:t>  QUERY_MASK←DB[;EMAIL]∊(LD’DYALOG’)[;EMAIL]</a:t>
            </a:r>
            <a:br>
              <a:rPr lang="en-US" sz="2400">
                <a:latin typeface="APL385 Unicode" panose="020B0709000202000203" pitchFamily="49" charset="0"/>
              </a:rPr>
            </a:br>
            <a:r>
              <a:rPr lang="en-US" sz="2400">
                <a:latin typeface="APL385 Unicode" panose="020B0709000202000203" pitchFamily="49" charset="0"/>
              </a:rPr>
              <a:t>  +⌿(QUERY_MASK⌿DB)[;AGES]</a:t>
            </a:r>
            <a:br>
              <a:rPr lang="en-US" sz="2400">
                <a:latin typeface="APL385 Unicode" panose="020B0709000202000203" pitchFamily="49" charset="0"/>
              </a:rPr>
            </a:br>
            <a:r>
              <a:rPr lang="en-US" sz="2400">
                <a:latin typeface="APL385 Unicode" panose="020B0709000202000203" pitchFamily="49" charset="0"/>
              </a:rPr>
              <a:t>:</a:t>
            </a:r>
            <a:r>
              <a:rPr lang="en-US" sz="2400" err="1">
                <a:latin typeface="APL385 Unicode" panose="020B0709000202000203" pitchFamily="49" charset="0"/>
              </a:rPr>
              <a:t>EndNamespace</a:t>
            </a:r>
            <a:endParaRPr kumimoji="1" lang="ja-JP" altLang="en-US" sz="2400"/>
          </a:p>
        </p:txBody>
      </p:sp>
      <p:sp>
        <p:nvSpPr>
          <p:cNvPr id="4" name="Media Placeholder 3">
            <a:extLst>
              <a:ext uri="{FF2B5EF4-FFF2-40B4-BE49-F238E27FC236}">
                <a16:creationId xmlns:a16="http://schemas.microsoft.com/office/drawing/2014/main" id="{9DDB3EB9-82EB-69EE-41D1-A38E0739DDEC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03757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FF276C-905D-DDEF-0233-C719A10CA6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6B45A10F-6A53-5682-6B24-40B05DBAAE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1369" y="356877"/>
            <a:ext cx="11370168" cy="5652410"/>
          </a:xfrm>
        </p:spPr>
        <p:txBody>
          <a:bodyPr>
            <a:normAutofit/>
          </a:bodyPr>
          <a:lstStyle/>
          <a:p>
            <a:r>
              <a:rPr lang="en-US"/>
              <a:t>Checking</a:t>
            </a:r>
          </a:p>
          <a:p>
            <a:r>
              <a:rPr lang="en-US"/>
              <a:t>Changing</a:t>
            </a:r>
          </a:p>
        </p:txBody>
      </p:sp>
      <p:sp>
        <p:nvSpPr>
          <p:cNvPr id="14" name="Media Placeholder 13">
            <a:extLst>
              <a:ext uri="{FF2B5EF4-FFF2-40B4-BE49-F238E27FC236}">
                <a16:creationId xmlns:a16="http://schemas.microsoft.com/office/drawing/2014/main" id="{0DD02576-DC39-2CAA-5771-212D93BAA08D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2371824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BE0C90-BB9B-5B9D-2A6F-B0A3726F9E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0884C817-9761-D543-12E7-9F4F522964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1369" y="2386853"/>
            <a:ext cx="11370168" cy="3622434"/>
          </a:xfrm>
        </p:spPr>
        <p:txBody>
          <a:bodyPr anchor="t">
            <a:normAutofit/>
          </a:bodyPr>
          <a:lstStyle/>
          <a:p>
            <a:pPr marL="0" indent="0">
              <a:buNone/>
            </a:pPr>
            <a:r>
              <a:rPr lang="en-US" err="1">
                <a:latin typeface="APL385 Unicode" panose="020B0709000202000203" pitchFamily="49" charset="0"/>
              </a:rPr>
              <a:t>db</a:t>
            </a:r>
            <a:r>
              <a:rPr lang="en-US">
                <a:latin typeface="APL385 Unicode" panose="020B0709000202000203" pitchFamily="49" charset="0"/>
              </a:rPr>
              <a:t>←⍸</a:t>
            </a:r>
            <a:r>
              <a:rPr lang="en-US" err="1">
                <a:latin typeface="APL385 Unicode" panose="020B0709000202000203" pitchFamily="49" charset="0"/>
              </a:rPr>
              <a:t>defs</a:t>
            </a:r>
            <a:r>
              <a:rPr lang="en-US">
                <a:latin typeface="APL385 Unicode" panose="020B0709000202000203" pitchFamily="49" charset="0"/>
              </a:rPr>
              <a:t>∧(</a:t>
            </a:r>
            <a:r>
              <a:rPr lang="en-US" err="1">
                <a:latin typeface="APL385 Unicode" panose="020B0709000202000203" pitchFamily="49" charset="0"/>
              </a:rPr>
              <a:t>ns∊roots</a:t>
            </a:r>
            <a:r>
              <a:rPr lang="en-US">
                <a:latin typeface="APL385 Unicode" panose="020B0709000202000203" pitchFamily="49" charset="0"/>
              </a:rPr>
              <a:t>)∧</a:t>
            </a:r>
            <a:r>
              <a:rPr lang="en-US" err="1">
                <a:latin typeface="APL385 Unicode" panose="020B0709000202000203" pitchFamily="49" charset="0"/>
              </a:rPr>
              <a:t>named’DB</a:t>
            </a:r>
            <a:r>
              <a:rPr lang="en-US">
                <a:latin typeface="APL385 Unicode" panose="020B0709000202000203" pitchFamily="49" charset="0"/>
              </a:rPr>
              <a:t>’ </a:t>
            </a:r>
            <a:r>
              <a:rPr lang="en-US" err="1">
                <a:latin typeface="APL385 Unicode" panose="020B0709000202000203" pitchFamily="49" charset="0"/>
              </a:rPr>
              <a:t>dbex</a:t>
            </a:r>
            <a:r>
              <a:rPr lang="en-US">
                <a:latin typeface="APL385 Unicode" panose="020B0709000202000203" pitchFamily="49" charset="0"/>
              </a:rPr>
              <a:t>←(type=Var)∧(</a:t>
            </a:r>
            <a:r>
              <a:rPr lang="en-US" err="1">
                <a:latin typeface="APL385 Unicode" panose="020B0709000202000203" pitchFamily="49" charset="0"/>
              </a:rPr>
              <a:t>vardef∊db</a:t>
            </a:r>
            <a:r>
              <a:rPr lang="en-US">
                <a:latin typeface="APL385 Unicode" panose="020B0709000202000203" pitchFamily="49" charset="0"/>
              </a:rPr>
              <a:t>)∧expr[parent]</a:t>
            </a:r>
            <a:br>
              <a:rPr lang="en-US">
                <a:latin typeface="APL385 Unicode" panose="020B0709000202000203" pitchFamily="49" charset="0"/>
              </a:rPr>
            </a:br>
            <a:r>
              <a:rPr lang="en-US">
                <a:latin typeface="APL385 Unicode" panose="020B0709000202000203" pitchFamily="49" charset="0"/>
              </a:rPr>
              <a:t>{</a:t>
            </a:r>
            <a:r>
              <a:rPr lang="en-US" err="1">
                <a:latin typeface="APL385 Unicode" panose="020B0709000202000203" pitchFamily="49" charset="0"/>
              </a:rPr>
              <a:t>dbex</a:t>
            </a:r>
            <a:r>
              <a:rPr lang="en-US">
                <a:latin typeface="APL385 Unicode" panose="020B0709000202000203" pitchFamily="49" charset="0"/>
              </a:rPr>
              <a:t>[parent]∨←</a:t>
            </a:r>
            <a:r>
              <a:rPr lang="en-US" err="1">
                <a:latin typeface="APL385 Unicode" panose="020B0709000202000203" pitchFamily="49" charset="0"/>
              </a:rPr>
              <a:t>dbex∧expr</a:t>
            </a:r>
            <a:r>
              <a:rPr lang="en-US">
                <a:latin typeface="APL385 Unicode" panose="020B0709000202000203" pitchFamily="49" charset="0"/>
              </a:rPr>
              <a:t>[parent]}⍣≡⍬</a:t>
            </a:r>
            <a:br>
              <a:rPr lang="en-US">
                <a:latin typeface="APL385 Unicode" panose="020B0709000202000203" pitchFamily="49" charset="0"/>
              </a:rPr>
            </a:br>
            <a:r>
              <a:rPr lang="en-US" err="1">
                <a:latin typeface="APL385 Unicode" panose="020B0709000202000203" pitchFamily="49" charset="0"/>
              </a:rPr>
              <a:t>idxpr←parent</a:t>
            </a:r>
            <a:r>
              <a:rPr lang="en-US">
                <a:latin typeface="APL385 Unicode" panose="020B0709000202000203" pitchFamily="49" charset="0"/>
              </a:rPr>
              <a:t>[⍸</a:t>
            </a:r>
            <a:r>
              <a:rPr lang="en-US" err="1">
                <a:solidFill>
                  <a:schemeClr val="accent1"/>
                </a:solidFill>
                <a:latin typeface="APL385 Unicode" panose="020B0709000202000203" pitchFamily="49" charset="0"/>
              </a:rPr>
              <a:t>prmfn</a:t>
            </a:r>
            <a:r>
              <a:rPr lang="en-US">
                <a:latin typeface="APL385 Unicode" panose="020B0709000202000203" pitchFamily="49" charset="0"/>
              </a:rPr>
              <a:t>∧(named’[‘)∧</a:t>
            </a:r>
            <a:r>
              <a:rPr lang="en-US" err="1">
                <a:latin typeface="APL385 Unicode" panose="020B0709000202000203" pitchFamily="49" charset="0"/>
              </a:rPr>
              <a:t>dexpr</a:t>
            </a:r>
            <a:r>
              <a:rPr lang="en-US">
                <a:latin typeface="APL385 Unicode" panose="020B0709000202000203" pitchFamily="49" charset="0"/>
              </a:rPr>
              <a:t>[parent]]</a:t>
            </a:r>
            <a:br>
              <a:rPr lang="en-US">
                <a:latin typeface="APL385 Unicode" panose="020B0709000202000203" pitchFamily="49" charset="0"/>
              </a:rPr>
            </a:br>
            <a:endParaRPr lang="en-US">
              <a:latin typeface="APL385 Unicode" panose="020B0709000202000203" pitchFamily="49" charset="0"/>
            </a:endParaRPr>
          </a:p>
        </p:txBody>
      </p:sp>
      <p:sp>
        <p:nvSpPr>
          <p:cNvPr id="3" name="タイトル 2">
            <a:extLst>
              <a:ext uri="{FF2B5EF4-FFF2-40B4-BE49-F238E27FC236}">
                <a16:creationId xmlns:a16="http://schemas.microsoft.com/office/drawing/2014/main" id="{6E3CC02B-6B42-0945-6703-FBAE6B97CE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371" y="356877"/>
            <a:ext cx="9392908" cy="1908952"/>
          </a:xfrm>
        </p:spPr>
        <p:txBody>
          <a:bodyPr anchor="t"/>
          <a:lstStyle/>
          <a:p>
            <a:r>
              <a:rPr lang="en-US" sz="2400">
                <a:latin typeface="APL385 Unicode" panose="020B0709000202000203" pitchFamily="49" charset="0"/>
              </a:rPr>
              <a:t>:Namespace</a:t>
            </a:r>
            <a:br>
              <a:rPr lang="en-US" sz="2400">
                <a:latin typeface="APL385 Unicode" panose="020B0709000202000203" pitchFamily="49" charset="0"/>
              </a:rPr>
            </a:br>
            <a:r>
              <a:rPr lang="en-US" sz="2400">
                <a:latin typeface="APL385 Unicode" panose="020B0709000202000203" pitchFamily="49" charset="0"/>
              </a:rPr>
              <a:t>  DB</a:t>
            </a:r>
            <a:r>
              <a:rPr lang="en-US" sz="2400">
                <a:solidFill>
                  <a:schemeClr val="accent1"/>
                </a:solidFill>
                <a:latin typeface="APL385 Unicode" panose="020B0709000202000203" pitchFamily="49" charset="0"/>
              </a:rPr>
              <a:t>←</a:t>
            </a:r>
            <a:r>
              <a:rPr lang="en-US" sz="2400">
                <a:latin typeface="APL385 Unicode" panose="020B0709000202000203" pitchFamily="49" charset="0"/>
              </a:rPr>
              <a:t>LD‘DYNA’</a:t>
            </a:r>
            <a:br>
              <a:rPr lang="en-US" sz="2400">
                <a:latin typeface="APL385 Unicode" panose="020B0709000202000203" pitchFamily="49" charset="0"/>
              </a:rPr>
            </a:br>
            <a:r>
              <a:rPr lang="en-US" sz="2400">
                <a:latin typeface="APL385 Unicode" panose="020B0709000202000203" pitchFamily="49" charset="0"/>
              </a:rPr>
              <a:t>  QUERY_MASK</a:t>
            </a:r>
            <a:r>
              <a:rPr lang="en-US" sz="2400">
                <a:solidFill>
                  <a:schemeClr val="accent1"/>
                </a:solidFill>
                <a:latin typeface="APL385 Unicode" panose="020B0709000202000203" pitchFamily="49" charset="0"/>
              </a:rPr>
              <a:t>←</a:t>
            </a:r>
            <a:r>
              <a:rPr lang="en-US" sz="2400">
                <a:latin typeface="APL385 Unicode" panose="020B0709000202000203" pitchFamily="49" charset="0"/>
              </a:rPr>
              <a:t>DB</a:t>
            </a:r>
            <a:r>
              <a:rPr lang="en-US" sz="2400">
                <a:solidFill>
                  <a:schemeClr val="accent1"/>
                </a:solidFill>
                <a:latin typeface="APL385 Unicode" panose="020B0709000202000203" pitchFamily="49" charset="0"/>
              </a:rPr>
              <a:t>[</a:t>
            </a:r>
            <a:r>
              <a:rPr lang="en-US" sz="2400">
                <a:latin typeface="APL385 Unicode" panose="020B0709000202000203" pitchFamily="49" charset="0"/>
              </a:rPr>
              <a:t>;EMAIL]</a:t>
            </a:r>
            <a:r>
              <a:rPr lang="en-US" sz="2400">
                <a:solidFill>
                  <a:schemeClr val="accent1"/>
                </a:solidFill>
                <a:latin typeface="APL385 Unicode" panose="020B0709000202000203" pitchFamily="49" charset="0"/>
              </a:rPr>
              <a:t>∊</a:t>
            </a:r>
            <a:r>
              <a:rPr lang="en-US" sz="2400">
                <a:latin typeface="APL385 Unicode" panose="020B0709000202000203" pitchFamily="49" charset="0"/>
              </a:rPr>
              <a:t>(LD’DYALOG’)</a:t>
            </a:r>
            <a:r>
              <a:rPr lang="en-US" sz="2400">
                <a:solidFill>
                  <a:schemeClr val="accent1"/>
                </a:solidFill>
                <a:latin typeface="APL385 Unicode" panose="020B0709000202000203" pitchFamily="49" charset="0"/>
              </a:rPr>
              <a:t>[</a:t>
            </a:r>
            <a:r>
              <a:rPr lang="en-US" sz="2400">
                <a:latin typeface="APL385 Unicode" panose="020B0709000202000203" pitchFamily="49" charset="0"/>
              </a:rPr>
              <a:t>;EMAIL]</a:t>
            </a:r>
            <a:br>
              <a:rPr lang="en-US" sz="2400">
                <a:latin typeface="APL385 Unicode" panose="020B0709000202000203" pitchFamily="49" charset="0"/>
              </a:rPr>
            </a:br>
            <a:r>
              <a:rPr lang="en-US" sz="2400">
                <a:latin typeface="APL385 Unicode" panose="020B0709000202000203" pitchFamily="49" charset="0"/>
              </a:rPr>
              <a:t>  </a:t>
            </a:r>
            <a:r>
              <a:rPr lang="en-US" sz="2400">
                <a:solidFill>
                  <a:schemeClr val="accent1"/>
                </a:solidFill>
                <a:latin typeface="APL385 Unicode" panose="020B0709000202000203" pitchFamily="49" charset="0"/>
              </a:rPr>
              <a:t>+</a:t>
            </a:r>
            <a:r>
              <a:rPr lang="en-US" sz="2400">
                <a:latin typeface="APL385 Unicode" panose="020B0709000202000203" pitchFamily="49" charset="0"/>
              </a:rPr>
              <a:t>⌿(QUERY_MASK</a:t>
            </a:r>
            <a:r>
              <a:rPr lang="en-US" sz="2400">
                <a:solidFill>
                  <a:schemeClr val="accent1"/>
                </a:solidFill>
                <a:latin typeface="APL385 Unicode" panose="020B0709000202000203" pitchFamily="49" charset="0"/>
              </a:rPr>
              <a:t>⌿</a:t>
            </a:r>
            <a:r>
              <a:rPr lang="en-US" sz="2400">
                <a:latin typeface="APL385 Unicode" panose="020B0709000202000203" pitchFamily="49" charset="0"/>
              </a:rPr>
              <a:t>DB)</a:t>
            </a:r>
            <a:r>
              <a:rPr lang="en-US" sz="2400">
                <a:solidFill>
                  <a:schemeClr val="accent1"/>
                </a:solidFill>
                <a:latin typeface="APL385 Unicode" panose="020B0709000202000203" pitchFamily="49" charset="0"/>
              </a:rPr>
              <a:t>[</a:t>
            </a:r>
            <a:r>
              <a:rPr lang="en-US" sz="2400">
                <a:latin typeface="APL385 Unicode" panose="020B0709000202000203" pitchFamily="49" charset="0"/>
              </a:rPr>
              <a:t>;AGES]</a:t>
            </a:r>
            <a:br>
              <a:rPr lang="en-US" sz="2400">
                <a:latin typeface="APL385 Unicode" panose="020B0709000202000203" pitchFamily="49" charset="0"/>
              </a:rPr>
            </a:br>
            <a:r>
              <a:rPr lang="en-US" sz="2400">
                <a:latin typeface="APL385 Unicode" panose="020B0709000202000203" pitchFamily="49" charset="0"/>
              </a:rPr>
              <a:t>:</a:t>
            </a:r>
            <a:r>
              <a:rPr lang="en-US" sz="2400" err="1">
                <a:latin typeface="APL385 Unicode" panose="020B0709000202000203" pitchFamily="49" charset="0"/>
              </a:rPr>
              <a:t>EndNamespace</a:t>
            </a:r>
            <a:endParaRPr kumimoji="1" lang="ja-JP" altLang="en-US" sz="2400"/>
          </a:p>
        </p:txBody>
      </p:sp>
      <p:sp>
        <p:nvSpPr>
          <p:cNvPr id="4" name="Media Placeholder 3">
            <a:extLst>
              <a:ext uri="{FF2B5EF4-FFF2-40B4-BE49-F238E27FC236}">
                <a16:creationId xmlns:a16="http://schemas.microsoft.com/office/drawing/2014/main" id="{519AFDAF-F314-794B-5961-116B5D3E2066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7826500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1578DD-F675-AA66-137F-3A2FFB0DF3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C4A418BC-40B5-367B-309A-22DC7101A0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1369" y="2386853"/>
            <a:ext cx="11370168" cy="3622434"/>
          </a:xfrm>
        </p:spPr>
        <p:txBody>
          <a:bodyPr anchor="t">
            <a:normAutofit/>
          </a:bodyPr>
          <a:lstStyle/>
          <a:p>
            <a:pPr marL="0" indent="0">
              <a:buNone/>
            </a:pPr>
            <a:r>
              <a:rPr lang="en-US" err="1">
                <a:latin typeface="APL385 Unicode" panose="020B0709000202000203" pitchFamily="49" charset="0"/>
              </a:rPr>
              <a:t>db</a:t>
            </a:r>
            <a:r>
              <a:rPr lang="en-US">
                <a:latin typeface="APL385 Unicode" panose="020B0709000202000203" pitchFamily="49" charset="0"/>
              </a:rPr>
              <a:t>←⍸</a:t>
            </a:r>
            <a:r>
              <a:rPr lang="en-US" err="1">
                <a:latin typeface="APL385 Unicode" panose="020B0709000202000203" pitchFamily="49" charset="0"/>
              </a:rPr>
              <a:t>defs</a:t>
            </a:r>
            <a:r>
              <a:rPr lang="en-US">
                <a:latin typeface="APL385 Unicode" panose="020B0709000202000203" pitchFamily="49" charset="0"/>
              </a:rPr>
              <a:t>∧(</a:t>
            </a:r>
            <a:r>
              <a:rPr lang="en-US" err="1">
                <a:latin typeface="APL385 Unicode" panose="020B0709000202000203" pitchFamily="49" charset="0"/>
              </a:rPr>
              <a:t>ns∊roots</a:t>
            </a:r>
            <a:r>
              <a:rPr lang="en-US">
                <a:latin typeface="APL385 Unicode" panose="020B0709000202000203" pitchFamily="49" charset="0"/>
              </a:rPr>
              <a:t>)∧</a:t>
            </a:r>
            <a:r>
              <a:rPr lang="en-US" err="1">
                <a:latin typeface="APL385 Unicode" panose="020B0709000202000203" pitchFamily="49" charset="0"/>
              </a:rPr>
              <a:t>named’DB</a:t>
            </a:r>
            <a:r>
              <a:rPr lang="en-US">
                <a:latin typeface="APL385 Unicode" panose="020B0709000202000203" pitchFamily="49" charset="0"/>
              </a:rPr>
              <a:t>’ </a:t>
            </a:r>
            <a:r>
              <a:rPr lang="en-US" err="1">
                <a:latin typeface="APL385 Unicode" panose="020B0709000202000203" pitchFamily="49" charset="0"/>
              </a:rPr>
              <a:t>dbex</a:t>
            </a:r>
            <a:r>
              <a:rPr lang="en-US">
                <a:latin typeface="APL385 Unicode" panose="020B0709000202000203" pitchFamily="49" charset="0"/>
              </a:rPr>
              <a:t>←(type=Var)∧(</a:t>
            </a:r>
            <a:r>
              <a:rPr lang="en-US" err="1">
                <a:latin typeface="APL385 Unicode" panose="020B0709000202000203" pitchFamily="49" charset="0"/>
              </a:rPr>
              <a:t>vardef∊db</a:t>
            </a:r>
            <a:r>
              <a:rPr lang="en-US">
                <a:latin typeface="APL385 Unicode" panose="020B0709000202000203" pitchFamily="49" charset="0"/>
              </a:rPr>
              <a:t>)∧expr[parent]</a:t>
            </a:r>
            <a:br>
              <a:rPr lang="en-US">
                <a:latin typeface="APL385 Unicode" panose="020B0709000202000203" pitchFamily="49" charset="0"/>
              </a:rPr>
            </a:br>
            <a:r>
              <a:rPr lang="en-US">
                <a:latin typeface="APL385 Unicode" panose="020B0709000202000203" pitchFamily="49" charset="0"/>
              </a:rPr>
              <a:t>{</a:t>
            </a:r>
            <a:r>
              <a:rPr lang="en-US" err="1">
                <a:latin typeface="APL385 Unicode" panose="020B0709000202000203" pitchFamily="49" charset="0"/>
              </a:rPr>
              <a:t>dbex</a:t>
            </a:r>
            <a:r>
              <a:rPr lang="en-US">
                <a:latin typeface="APL385 Unicode" panose="020B0709000202000203" pitchFamily="49" charset="0"/>
              </a:rPr>
              <a:t>[parent]∨←</a:t>
            </a:r>
            <a:r>
              <a:rPr lang="en-US" err="1">
                <a:latin typeface="APL385 Unicode" panose="020B0709000202000203" pitchFamily="49" charset="0"/>
              </a:rPr>
              <a:t>dbex∧expr</a:t>
            </a:r>
            <a:r>
              <a:rPr lang="en-US">
                <a:latin typeface="APL385 Unicode" panose="020B0709000202000203" pitchFamily="49" charset="0"/>
              </a:rPr>
              <a:t>[parent]}⍣≡⍬</a:t>
            </a:r>
            <a:br>
              <a:rPr lang="en-US">
                <a:latin typeface="APL385 Unicode" panose="020B0709000202000203" pitchFamily="49" charset="0"/>
              </a:rPr>
            </a:br>
            <a:r>
              <a:rPr lang="en-US" err="1">
                <a:latin typeface="APL385 Unicode" panose="020B0709000202000203" pitchFamily="49" charset="0"/>
              </a:rPr>
              <a:t>idxpr←parent</a:t>
            </a:r>
            <a:r>
              <a:rPr lang="en-US">
                <a:latin typeface="APL385 Unicode" panose="020B0709000202000203" pitchFamily="49" charset="0"/>
              </a:rPr>
              <a:t>[⍸</a:t>
            </a:r>
            <a:r>
              <a:rPr lang="en-US" err="1">
                <a:latin typeface="APL385 Unicode" panose="020B0709000202000203" pitchFamily="49" charset="0"/>
              </a:rPr>
              <a:t>prmfn</a:t>
            </a:r>
            <a:r>
              <a:rPr lang="en-US">
                <a:latin typeface="APL385 Unicode" panose="020B0709000202000203" pitchFamily="49" charset="0"/>
              </a:rPr>
              <a:t>∧(</a:t>
            </a:r>
            <a:r>
              <a:rPr lang="en-US">
                <a:solidFill>
                  <a:schemeClr val="accent1"/>
                </a:solidFill>
                <a:latin typeface="APL385 Unicode" panose="020B0709000202000203" pitchFamily="49" charset="0"/>
              </a:rPr>
              <a:t>named’[‘</a:t>
            </a:r>
            <a:r>
              <a:rPr lang="en-US">
                <a:latin typeface="APL385 Unicode" panose="020B0709000202000203" pitchFamily="49" charset="0"/>
              </a:rPr>
              <a:t>)∧</a:t>
            </a:r>
            <a:r>
              <a:rPr lang="en-US" err="1">
                <a:latin typeface="APL385 Unicode" panose="020B0709000202000203" pitchFamily="49" charset="0"/>
              </a:rPr>
              <a:t>dexpr</a:t>
            </a:r>
            <a:r>
              <a:rPr lang="en-US">
                <a:latin typeface="APL385 Unicode" panose="020B0709000202000203" pitchFamily="49" charset="0"/>
              </a:rPr>
              <a:t>[parent]]</a:t>
            </a:r>
            <a:br>
              <a:rPr lang="en-US">
                <a:latin typeface="APL385 Unicode" panose="020B0709000202000203" pitchFamily="49" charset="0"/>
              </a:rPr>
            </a:br>
            <a:endParaRPr lang="en-US">
              <a:latin typeface="APL385 Unicode" panose="020B0709000202000203" pitchFamily="49" charset="0"/>
            </a:endParaRPr>
          </a:p>
        </p:txBody>
      </p:sp>
      <p:sp>
        <p:nvSpPr>
          <p:cNvPr id="3" name="タイトル 2">
            <a:extLst>
              <a:ext uri="{FF2B5EF4-FFF2-40B4-BE49-F238E27FC236}">
                <a16:creationId xmlns:a16="http://schemas.microsoft.com/office/drawing/2014/main" id="{F82CB3C3-D62E-82A9-64DF-103E1C0B9B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371" y="356877"/>
            <a:ext cx="9392908" cy="1908952"/>
          </a:xfrm>
        </p:spPr>
        <p:txBody>
          <a:bodyPr anchor="t"/>
          <a:lstStyle/>
          <a:p>
            <a:r>
              <a:rPr lang="en-US" sz="2400">
                <a:latin typeface="APL385 Unicode" panose="020B0709000202000203" pitchFamily="49" charset="0"/>
              </a:rPr>
              <a:t>:Namespace</a:t>
            </a:r>
            <a:br>
              <a:rPr lang="en-US" sz="2400">
                <a:latin typeface="APL385 Unicode" panose="020B0709000202000203" pitchFamily="49" charset="0"/>
              </a:rPr>
            </a:br>
            <a:r>
              <a:rPr lang="en-US" sz="2400">
                <a:latin typeface="APL385 Unicode" panose="020B0709000202000203" pitchFamily="49" charset="0"/>
              </a:rPr>
              <a:t>  DB←LD‘DYNA’</a:t>
            </a:r>
            <a:br>
              <a:rPr lang="en-US" sz="2400">
                <a:latin typeface="APL385 Unicode" panose="020B0709000202000203" pitchFamily="49" charset="0"/>
              </a:rPr>
            </a:br>
            <a:r>
              <a:rPr lang="en-US" sz="2400">
                <a:latin typeface="APL385 Unicode" panose="020B0709000202000203" pitchFamily="49" charset="0"/>
              </a:rPr>
              <a:t>  QUERY_MASK←DB</a:t>
            </a:r>
            <a:r>
              <a:rPr lang="en-US" sz="2400">
                <a:solidFill>
                  <a:schemeClr val="accent1"/>
                </a:solidFill>
                <a:latin typeface="APL385 Unicode" panose="020B0709000202000203" pitchFamily="49" charset="0"/>
              </a:rPr>
              <a:t>[</a:t>
            </a:r>
            <a:r>
              <a:rPr lang="en-US" sz="2400">
                <a:latin typeface="APL385 Unicode" panose="020B0709000202000203" pitchFamily="49" charset="0"/>
              </a:rPr>
              <a:t>;EMAIL]∊(LD’DYALOG’)</a:t>
            </a:r>
            <a:r>
              <a:rPr lang="en-US" sz="2400">
                <a:solidFill>
                  <a:schemeClr val="accent1"/>
                </a:solidFill>
                <a:latin typeface="APL385 Unicode" panose="020B0709000202000203" pitchFamily="49" charset="0"/>
              </a:rPr>
              <a:t>[</a:t>
            </a:r>
            <a:r>
              <a:rPr lang="en-US" sz="2400">
                <a:latin typeface="APL385 Unicode" panose="020B0709000202000203" pitchFamily="49" charset="0"/>
              </a:rPr>
              <a:t>;EMAIL]</a:t>
            </a:r>
            <a:br>
              <a:rPr lang="en-US" sz="2400">
                <a:latin typeface="APL385 Unicode" panose="020B0709000202000203" pitchFamily="49" charset="0"/>
              </a:rPr>
            </a:br>
            <a:r>
              <a:rPr lang="en-US" sz="2400">
                <a:latin typeface="APL385 Unicode" panose="020B0709000202000203" pitchFamily="49" charset="0"/>
              </a:rPr>
              <a:t>  +⌿(QUERY_MASK⌿DB)</a:t>
            </a:r>
            <a:r>
              <a:rPr lang="en-US" sz="2400">
                <a:solidFill>
                  <a:schemeClr val="accent1"/>
                </a:solidFill>
                <a:latin typeface="APL385 Unicode" panose="020B0709000202000203" pitchFamily="49" charset="0"/>
              </a:rPr>
              <a:t>[</a:t>
            </a:r>
            <a:r>
              <a:rPr lang="en-US" sz="2400">
                <a:latin typeface="APL385 Unicode" panose="020B0709000202000203" pitchFamily="49" charset="0"/>
              </a:rPr>
              <a:t>;AGES]</a:t>
            </a:r>
            <a:br>
              <a:rPr lang="en-US" sz="2400">
                <a:latin typeface="APL385 Unicode" panose="020B0709000202000203" pitchFamily="49" charset="0"/>
              </a:rPr>
            </a:br>
            <a:r>
              <a:rPr lang="en-US" sz="2400">
                <a:latin typeface="APL385 Unicode" panose="020B0709000202000203" pitchFamily="49" charset="0"/>
              </a:rPr>
              <a:t>:</a:t>
            </a:r>
            <a:r>
              <a:rPr lang="en-US" sz="2400" err="1">
                <a:latin typeface="APL385 Unicode" panose="020B0709000202000203" pitchFamily="49" charset="0"/>
              </a:rPr>
              <a:t>EndNamespace</a:t>
            </a:r>
            <a:endParaRPr kumimoji="1" lang="ja-JP" altLang="en-US" sz="2400"/>
          </a:p>
        </p:txBody>
      </p:sp>
      <p:sp>
        <p:nvSpPr>
          <p:cNvPr id="4" name="Media Placeholder 3">
            <a:extLst>
              <a:ext uri="{FF2B5EF4-FFF2-40B4-BE49-F238E27FC236}">
                <a16:creationId xmlns:a16="http://schemas.microsoft.com/office/drawing/2014/main" id="{176BE89E-9A46-423B-665C-DBFFDD5DD10F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6465023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9099AF-A868-6E8F-3D74-4DEFA7677F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1FBC66FA-1D71-1EDB-2F7C-5EED41D7BA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1369" y="2386853"/>
            <a:ext cx="11370168" cy="3622434"/>
          </a:xfrm>
        </p:spPr>
        <p:txBody>
          <a:bodyPr anchor="t">
            <a:normAutofit/>
          </a:bodyPr>
          <a:lstStyle/>
          <a:p>
            <a:pPr marL="0" indent="0">
              <a:buNone/>
            </a:pPr>
            <a:r>
              <a:rPr lang="en-US" err="1">
                <a:latin typeface="APL385 Unicode" panose="020B0709000202000203" pitchFamily="49" charset="0"/>
              </a:rPr>
              <a:t>db</a:t>
            </a:r>
            <a:r>
              <a:rPr lang="en-US">
                <a:latin typeface="APL385 Unicode" panose="020B0709000202000203" pitchFamily="49" charset="0"/>
              </a:rPr>
              <a:t>←⍸</a:t>
            </a:r>
            <a:r>
              <a:rPr lang="en-US" err="1">
                <a:latin typeface="APL385 Unicode" panose="020B0709000202000203" pitchFamily="49" charset="0"/>
              </a:rPr>
              <a:t>defs</a:t>
            </a:r>
            <a:r>
              <a:rPr lang="en-US">
                <a:latin typeface="APL385 Unicode" panose="020B0709000202000203" pitchFamily="49" charset="0"/>
              </a:rPr>
              <a:t>∧(</a:t>
            </a:r>
            <a:r>
              <a:rPr lang="en-US" err="1">
                <a:latin typeface="APL385 Unicode" panose="020B0709000202000203" pitchFamily="49" charset="0"/>
              </a:rPr>
              <a:t>ns∊roots</a:t>
            </a:r>
            <a:r>
              <a:rPr lang="en-US">
                <a:latin typeface="APL385 Unicode" panose="020B0709000202000203" pitchFamily="49" charset="0"/>
              </a:rPr>
              <a:t>)∧</a:t>
            </a:r>
            <a:r>
              <a:rPr lang="en-US" err="1">
                <a:latin typeface="APL385 Unicode" panose="020B0709000202000203" pitchFamily="49" charset="0"/>
              </a:rPr>
              <a:t>named’DB</a:t>
            </a:r>
            <a:r>
              <a:rPr lang="en-US">
                <a:latin typeface="APL385 Unicode" panose="020B0709000202000203" pitchFamily="49" charset="0"/>
              </a:rPr>
              <a:t>’ </a:t>
            </a:r>
            <a:r>
              <a:rPr lang="en-US" err="1">
                <a:latin typeface="APL385 Unicode" panose="020B0709000202000203" pitchFamily="49" charset="0"/>
              </a:rPr>
              <a:t>dbex</a:t>
            </a:r>
            <a:r>
              <a:rPr lang="en-US">
                <a:latin typeface="APL385 Unicode" panose="020B0709000202000203" pitchFamily="49" charset="0"/>
              </a:rPr>
              <a:t>←(type=Var)∧(</a:t>
            </a:r>
            <a:r>
              <a:rPr lang="en-US" err="1">
                <a:latin typeface="APL385 Unicode" panose="020B0709000202000203" pitchFamily="49" charset="0"/>
              </a:rPr>
              <a:t>vardef∊db</a:t>
            </a:r>
            <a:r>
              <a:rPr lang="en-US">
                <a:latin typeface="APL385 Unicode" panose="020B0709000202000203" pitchFamily="49" charset="0"/>
              </a:rPr>
              <a:t>)∧expr[parent]</a:t>
            </a:r>
            <a:br>
              <a:rPr lang="en-US">
                <a:latin typeface="APL385 Unicode" panose="020B0709000202000203" pitchFamily="49" charset="0"/>
              </a:rPr>
            </a:br>
            <a:r>
              <a:rPr lang="en-US">
                <a:latin typeface="APL385 Unicode" panose="020B0709000202000203" pitchFamily="49" charset="0"/>
              </a:rPr>
              <a:t>{</a:t>
            </a:r>
            <a:r>
              <a:rPr lang="en-US" err="1">
                <a:latin typeface="APL385 Unicode" panose="020B0709000202000203" pitchFamily="49" charset="0"/>
              </a:rPr>
              <a:t>dbex</a:t>
            </a:r>
            <a:r>
              <a:rPr lang="en-US">
                <a:latin typeface="APL385 Unicode" panose="020B0709000202000203" pitchFamily="49" charset="0"/>
              </a:rPr>
              <a:t>[parent]∨←</a:t>
            </a:r>
            <a:r>
              <a:rPr lang="en-US" err="1">
                <a:latin typeface="APL385 Unicode" panose="020B0709000202000203" pitchFamily="49" charset="0"/>
              </a:rPr>
              <a:t>dbex∧expr</a:t>
            </a:r>
            <a:r>
              <a:rPr lang="en-US">
                <a:latin typeface="APL385 Unicode" panose="020B0709000202000203" pitchFamily="49" charset="0"/>
              </a:rPr>
              <a:t>[parent]}⍣≡⍬</a:t>
            </a:r>
            <a:br>
              <a:rPr lang="en-US">
                <a:latin typeface="APL385 Unicode" panose="020B0709000202000203" pitchFamily="49" charset="0"/>
              </a:rPr>
            </a:br>
            <a:r>
              <a:rPr lang="en-US" err="1">
                <a:latin typeface="APL385 Unicode" panose="020B0709000202000203" pitchFamily="49" charset="0"/>
              </a:rPr>
              <a:t>idxpr←parent</a:t>
            </a:r>
            <a:r>
              <a:rPr lang="en-US">
                <a:latin typeface="APL385 Unicode" panose="020B0709000202000203" pitchFamily="49" charset="0"/>
              </a:rPr>
              <a:t>[⍸</a:t>
            </a:r>
            <a:r>
              <a:rPr lang="en-US" err="1">
                <a:latin typeface="APL385 Unicode" panose="020B0709000202000203" pitchFamily="49" charset="0"/>
              </a:rPr>
              <a:t>prmfn</a:t>
            </a:r>
            <a:r>
              <a:rPr lang="en-US">
                <a:latin typeface="APL385 Unicode" panose="020B0709000202000203" pitchFamily="49" charset="0"/>
              </a:rPr>
              <a:t>∧(named’[‘)∧</a:t>
            </a:r>
            <a:r>
              <a:rPr lang="en-US" err="1">
                <a:solidFill>
                  <a:schemeClr val="accent1"/>
                </a:solidFill>
                <a:latin typeface="APL385 Unicode" panose="020B0709000202000203" pitchFamily="49" charset="0"/>
              </a:rPr>
              <a:t>dexpr</a:t>
            </a:r>
            <a:r>
              <a:rPr lang="en-US">
                <a:solidFill>
                  <a:schemeClr val="accent1"/>
                </a:solidFill>
                <a:latin typeface="APL385 Unicode" panose="020B0709000202000203" pitchFamily="49" charset="0"/>
              </a:rPr>
              <a:t>[parent]</a:t>
            </a:r>
            <a:r>
              <a:rPr lang="en-US">
                <a:latin typeface="APL385 Unicode" panose="020B0709000202000203" pitchFamily="49" charset="0"/>
              </a:rPr>
              <a:t>]</a:t>
            </a:r>
            <a:br>
              <a:rPr lang="en-US">
                <a:latin typeface="APL385 Unicode" panose="020B0709000202000203" pitchFamily="49" charset="0"/>
              </a:rPr>
            </a:br>
            <a:endParaRPr lang="en-US">
              <a:latin typeface="APL385 Unicode" panose="020B0709000202000203" pitchFamily="49" charset="0"/>
            </a:endParaRPr>
          </a:p>
        </p:txBody>
      </p:sp>
      <p:sp>
        <p:nvSpPr>
          <p:cNvPr id="3" name="タイトル 2">
            <a:extLst>
              <a:ext uri="{FF2B5EF4-FFF2-40B4-BE49-F238E27FC236}">
                <a16:creationId xmlns:a16="http://schemas.microsoft.com/office/drawing/2014/main" id="{2F946311-0D83-FB43-A095-C8928A4ACD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371" y="356877"/>
            <a:ext cx="9392908" cy="1908952"/>
          </a:xfrm>
        </p:spPr>
        <p:txBody>
          <a:bodyPr anchor="t"/>
          <a:lstStyle/>
          <a:p>
            <a:r>
              <a:rPr lang="en-US" sz="2400">
                <a:latin typeface="APL385 Unicode" panose="020B0709000202000203" pitchFamily="49" charset="0"/>
              </a:rPr>
              <a:t>:Namespace</a:t>
            </a:r>
            <a:br>
              <a:rPr lang="en-US" sz="2400">
                <a:latin typeface="APL385 Unicode" panose="020B0709000202000203" pitchFamily="49" charset="0"/>
              </a:rPr>
            </a:br>
            <a:r>
              <a:rPr lang="en-US" sz="2400">
                <a:latin typeface="APL385 Unicode" panose="020B0709000202000203" pitchFamily="49" charset="0"/>
              </a:rPr>
              <a:t>  DB←LD‘DYNA’</a:t>
            </a:r>
            <a:br>
              <a:rPr lang="en-US" sz="2400">
                <a:latin typeface="APL385 Unicode" panose="020B0709000202000203" pitchFamily="49" charset="0"/>
              </a:rPr>
            </a:br>
            <a:r>
              <a:rPr lang="en-US" sz="2400">
                <a:latin typeface="APL385 Unicode" panose="020B0709000202000203" pitchFamily="49" charset="0"/>
              </a:rPr>
              <a:t>  QUERY_MASK←</a:t>
            </a:r>
            <a:r>
              <a:rPr lang="en-US" sz="2400">
                <a:solidFill>
                  <a:schemeClr val="accent1"/>
                </a:solidFill>
                <a:latin typeface="APL385 Unicode" panose="020B0709000202000203" pitchFamily="49" charset="0"/>
              </a:rPr>
              <a:t>DB[</a:t>
            </a:r>
            <a:r>
              <a:rPr lang="en-US" sz="2400">
                <a:latin typeface="APL385 Unicode" panose="020B0709000202000203" pitchFamily="49" charset="0"/>
              </a:rPr>
              <a:t>;EMAIL</a:t>
            </a:r>
            <a:r>
              <a:rPr lang="en-US" sz="2400">
                <a:solidFill>
                  <a:schemeClr val="accent1"/>
                </a:solidFill>
                <a:latin typeface="APL385 Unicode" panose="020B0709000202000203" pitchFamily="49" charset="0"/>
              </a:rPr>
              <a:t>]∊</a:t>
            </a:r>
            <a:r>
              <a:rPr lang="en-US" sz="2400">
                <a:latin typeface="APL385 Unicode" panose="020B0709000202000203" pitchFamily="49" charset="0"/>
              </a:rPr>
              <a:t>(LD’DYALOG’)</a:t>
            </a:r>
            <a:r>
              <a:rPr lang="en-US" sz="2400">
                <a:solidFill>
                  <a:schemeClr val="accent1"/>
                </a:solidFill>
                <a:latin typeface="APL385 Unicode" panose="020B0709000202000203" pitchFamily="49" charset="0"/>
              </a:rPr>
              <a:t>[</a:t>
            </a:r>
            <a:r>
              <a:rPr lang="en-US" sz="2400">
                <a:latin typeface="APL385 Unicode" panose="020B0709000202000203" pitchFamily="49" charset="0"/>
              </a:rPr>
              <a:t>;EMAIL</a:t>
            </a:r>
            <a:r>
              <a:rPr lang="en-US" sz="2400">
                <a:solidFill>
                  <a:schemeClr val="accent1"/>
                </a:solidFill>
                <a:latin typeface="APL385 Unicode" panose="020B0709000202000203" pitchFamily="49" charset="0"/>
              </a:rPr>
              <a:t>]</a:t>
            </a:r>
            <a:br>
              <a:rPr lang="en-US" sz="2400">
                <a:latin typeface="APL385 Unicode" panose="020B0709000202000203" pitchFamily="49" charset="0"/>
              </a:rPr>
            </a:br>
            <a:r>
              <a:rPr lang="en-US" sz="2400">
                <a:latin typeface="APL385 Unicode" panose="020B0709000202000203" pitchFamily="49" charset="0"/>
              </a:rPr>
              <a:t>  +⌿(</a:t>
            </a:r>
            <a:r>
              <a:rPr lang="en-US" sz="2400">
                <a:solidFill>
                  <a:schemeClr val="accent1"/>
                </a:solidFill>
                <a:latin typeface="APL385 Unicode" panose="020B0709000202000203" pitchFamily="49" charset="0"/>
              </a:rPr>
              <a:t>QUERY_MASK⌿DB</a:t>
            </a:r>
            <a:r>
              <a:rPr lang="en-US" sz="2400">
                <a:latin typeface="APL385 Unicode" panose="020B0709000202000203" pitchFamily="49" charset="0"/>
              </a:rPr>
              <a:t>)</a:t>
            </a:r>
            <a:r>
              <a:rPr lang="en-US" sz="2400">
                <a:solidFill>
                  <a:schemeClr val="accent1"/>
                </a:solidFill>
                <a:latin typeface="APL385 Unicode" panose="020B0709000202000203" pitchFamily="49" charset="0"/>
              </a:rPr>
              <a:t>[</a:t>
            </a:r>
            <a:r>
              <a:rPr lang="en-US" sz="2400">
                <a:latin typeface="APL385 Unicode" panose="020B0709000202000203" pitchFamily="49" charset="0"/>
              </a:rPr>
              <a:t>;AGES</a:t>
            </a:r>
            <a:r>
              <a:rPr lang="en-US" sz="2400">
                <a:solidFill>
                  <a:schemeClr val="accent1"/>
                </a:solidFill>
                <a:latin typeface="APL385 Unicode" panose="020B0709000202000203" pitchFamily="49" charset="0"/>
              </a:rPr>
              <a:t>]</a:t>
            </a:r>
            <a:br>
              <a:rPr lang="en-US" sz="2400">
                <a:latin typeface="APL385 Unicode" panose="020B0709000202000203" pitchFamily="49" charset="0"/>
              </a:rPr>
            </a:br>
            <a:r>
              <a:rPr lang="en-US" sz="2400">
                <a:latin typeface="APL385 Unicode" panose="020B0709000202000203" pitchFamily="49" charset="0"/>
              </a:rPr>
              <a:t>:</a:t>
            </a:r>
            <a:r>
              <a:rPr lang="en-US" sz="2400" err="1">
                <a:latin typeface="APL385 Unicode" panose="020B0709000202000203" pitchFamily="49" charset="0"/>
              </a:rPr>
              <a:t>EndNamespace</a:t>
            </a:r>
            <a:endParaRPr kumimoji="1" lang="ja-JP" altLang="en-US" sz="2400"/>
          </a:p>
        </p:txBody>
      </p:sp>
      <p:sp>
        <p:nvSpPr>
          <p:cNvPr id="4" name="Media Placeholder 3">
            <a:extLst>
              <a:ext uri="{FF2B5EF4-FFF2-40B4-BE49-F238E27FC236}">
                <a16:creationId xmlns:a16="http://schemas.microsoft.com/office/drawing/2014/main" id="{6836A57A-3380-2ECC-5AB8-B35A81C3A919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3749279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0E250D-44CD-59FE-28DD-EA957EA789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3A48C1D5-CE33-01D2-85F7-C512A0338C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1369" y="2386853"/>
            <a:ext cx="11370168" cy="3622434"/>
          </a:xfrm>
        </p:spPr>
        <p:txBody>
          <a:bodyPr anchor="t">
            <a:normAutofit/>
          </a:bodyPr>
          <a:lstStyle/>
          <a:p>
            <a:pPr marL="0" indent="0">
              <a:buNone/>
            </a:pPr>
            <a:r>
              <a:rPr lang="en-US" err="1">
                <a:latin typeface="APL385 Unicode" panose="020B0709000202000203" pitchFamily="49" charset="0"/>
              </a:rPr>
              <a:t>db</a:t>
            </a:r>
            <a:r>
              <a:rPr lang="en-US">
                <a:latin typeface="APL385 Unicode" panose="020B0709000202000203" pitchFamily="49" charset="0"/>
              </a:rPr>
              <a:t>←⍸</a:t>
            </a:r>
            <a:r>
              <a:rPr lang="en-US" err="1">
                <a:latin typeface="APL385 Unicode" panose="020B0709000202000203" pitchFamily="49" charset="0"/>
              </a:rPr>
              <a:t>defs</a:t>
            </a:r>
            <a:r>
              <a:rPr lang="en-US">
                <a:latin typeface="APL385 Unicode" panose="020B0709000202000203" pitchFamily="49" charset="0"/>
              </a:rPr>
              <a:t>∧(</a:t>
            </a:r>
            <a:r>
              <a:rPr lang="en-US" err="1">
                <a:latin typeface="APL385 Unicode" panose="020B0709000202000203" pitchFamily="49" charset="0"/>
              </a:rPr>
              <a:t>ns∊roots</a:t>
            </a:r>
            <a:r>
              <a:rPr lang="en-US">
                <a:latin typeface="APL385 Unicode" panose="020B0709000202000203" pitchFamily="49" charset="0"/>
              </a:rPr>
              <a:t>)∧</a:t>
            </a:r>
            <a:r>
              <a:rPr lang="en-US" err="1">
                <a:latin typeface="APL385 Unicode" panose="020B0709000202000203" pitchFamily="49" charset="0"/>
              </a:rPr>
              <a:t>named’DB</a:t>
            </a:r>
            <a:r>
              <a:rPr lang="en-US">
                <a:latin typeface="APL385 Unicode" panose="020B0709000202000203" pitchFamily="49" charset="0"/>
              </a:rPr>
              <a:t>’ </a:t>
            </a:r>
            <a:r>
              <a:rPr lang="en-US" err="1">
                <a:latin typeface="APL385 Unicode" panose="020B0709000202000203" pitchFamily="49" charset="0"/>
              </a:rPr>
              <a:t>dbex</a:t>
            </a:r>
            <a:r>
              <a:rPr lang="en-US">
                <a:latin typeface="APL385 Unicode" panose="020B0709000202000203" pitchFamily="49" charset="0"/>
              </a:rPr>
              <a:t>←(type=Var)∧(</a:t>
            </a:r>
            <a:r>
              <a:rPr lang="en-US" err="1">
                <a:latin typeface="APL385 Unicode" panose="020B0709000202000203" pitchFamily="49" charset="0"/>
              </a:rPr>
              <a:t>vardef∊db</a:t>
            </a:r>
            <a:r>
              <a:rPr lang="en-US">
                <a:latin typeface="APL385 Unicode" panose="020B0709000202000203" pitchFamily="49" charset="0"/>
              </a:rPr>
              <a:t>)∧expr[parent]</a:t>
            </a:r>
            <a:br>
              <a:rPr lang="en-US">
                <a:latin typeface="APL385 Unicode" panose="020B0709000202000203" pitchFamily="49" charset="0"/>
              </a:rPr>
            </a:br>
            <a:r>
              <a:rPr lang="en-US">
                <a:latin typeface="APL385 Unicode" panose="020B0709000202000203" pitchFamily="49" charset="0"/>
              </a:rPr>
              <a:t>{</a:t>
            </a:r>
            <a:r>
              <a:rPr lang="en-US" err="1">
                <a:latin typeface="APL385 Unicode" panose="020B0709000202000203" pitchFamily="49" charset="0"/>
              </a:rPr>
              <a:t>dbex</a:t>
            </a:r>
            <a:r>
              <a:rPr lang="en-US">
                <a:latin typeface="APL385 Unicode" panose="020B0709000202000203" pitchFamily="49" charset="0"/>
              </a:rPr>
              <a:t>[parent]∨←</a:t>
            </a:r>
            <a:r>
              <a:rPr lang="en-US" err="1">
                <a:latin typeface="APL385 Unicode" panose="020B0709000202000203" pitchFamily="49" charset="0"/>
              </a:rPr>
              <a:t>dbex∧expr</a:t>
            </a:r>
            <a:r>
              <a:rPr lang="en-US">
                <a:latin typeface="APL385 Unicode" panose="020B0709000202000203" pitchFamily="49" charset="0"/>
              </a:rPr>
              <a:t>[parent]}⍣≡⍬</a:t>
            </a:r>
            <a:br>
              <a:rPr lang="en-US">
                <a:latin typeface="APL385 Unicode" panose="020B0709000202000203" pitchFamily="49" charset="0"/>
              </a:rPr>
            </a:br>
            <a:r>
              <a:rPr lang="en-US" err="1">
                <a:latin typeface="APL385 Unicode" panose="020B0709000202000203" pitchFamily="49" charset="0"/>
              </a:rPr>
              <a:t>idxpr←parent</a:t>
            </a:r>
            <a:r>
              <a:rPr lang="en-US">
                <a:latin typeface="APL385 Unicode" panose="020B0709000202000203" pitchFamily="49" charset="0"/>
              </a:rPr>
              <a:t>[⍸</a:t>
            </a:r>
            <a:r>
              <a:rPr lang="en-US" err="1">
                <a:solidFill>
                  <a:schemeClr val="accent1"/>
                </a:solidFill>
                <a:latin typeface="APL385 Unicode" panose="020B0709000202000203" pitchFamily="49" charset="0"/>
              </a:rPr>
              <a:t>prmfn</a:t>
            </a:r>
            <a:r>
              <a:rPr lang="en-US">
                <a:solidFill>
                  <a:schemeClr val="accent1"/>
                </a:solidFill>
                <a:latin typeface="APL385 Unicode" panose="020B0709000202000203" pitchFamily="49" charset="0"/>
              </a:rPr>
              <a:t>∧(named’[‘)∧</a:t>
            </a:r>
            <a:r>
              <a:rPr lang="en-US" err="1">
                <a:solidFill>
                  <a:schemeClr val="accent1"/>
                </a:solidFill>
                <a:latin typeface="APL385 Unicode" panose="020B0709000202000203" pitchFamily="49" charset="0"/>
              </a:rPr>
              <a:t>dexpr</a:t>
            </a:r>
            <a:r>
              <a:rPr lang="en-US">
                <a:solidFill>
                  <a:schemeClr val="accent1"/>
                </a:solidFill>
                <a:latin typeface="APL385 Unicode" panose="020B0709000202000203" pitchFamily="49" charset="0"/>
              </a:rPr>
              <a:t>[parent]</a:t>
            </a:r>
            <a:r>
              <a:rPr lang="en-US">
                <a:latin typeface="APL385 Unicode" panose="020B0709000202000203" pitchFamily="49" charset="0"/>
              </a:rPr>
              <a:t>]</a:t>
            </a:r>
            <a:br>
              <a:rPr lang="en-US">
                <a:latin typeface="APL385 Unicode" panose="020B0709000202000203" pitchFamily="49" charset="0"/>
              </a:rPr>
            </a:br>
            <a:endParaRPr lang="en-US">
              <a:latin typeface="APL385 Unicode" panose="020B0709000202000203" pitchFamily="49" charset="0"/>
            </a:endParaRPr>
          </a:p>
        </p:txBody>
      </p:sp>
      <p:sp>
        <p:nvSpPr>
          <p:cNvPr id="3" name="タイトル 2">
            <a:extLst>
              <a:ext uri="{FF2B5EF4-FFF2-40B4-BE49-F238E27FC236}">
                <a16:creationId xmlns:a16="http://schemas.microsoft.com/office/drawing/2014/main" id="{7AEC32FF-A6A8-5D26-F10C-57FD7CEE06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371" y="356877"/>
            <a:ext cx="9392908" cy="1908952"/>
          </a:xfrm>
        </p:spPr>
        <p:txBody>
          <a:bodyPr anchor="t"/>
          <a:lstStyle/>
          <a:p>
            <a:r>
              <a:rPr lang="en-US" sz="2400">
                <a:latin typeface="APL385 Unicode" panose="020B0709000202000203" pitchFamily="49" charset="0"/>
              </a:rPr>
              <a:t>:Namespace</a:t>
            </a:r>
            <a:br>
              <a:rPr lang="en-US" sz="2400">
                <a:latin typeface="APL385 Unicode" panose="020B0709000202000203" pitchFamily="49" charset="0"/>
              </a:rPr>
            </a:br>
            <a:r>
              <a:rPr lang="en-US" sz="2400">
                <a:latin typeface="APL385 Unicode" panose="020B0709000202000203" pitchFamily="49" charset="0"/>
              </a:rPr>
              <a:t>  DB←LD‘DYNA’</a:t>
            </a:r>
            <a:br>
              <a:rPr lang="en-US" sz="2400">
                <a:latin typeface="APL385 Unicode" panose="020B0709000202000203" pitchFamily="49" charset="0"/>
              </a:rPr>
            </a:br>
            <a:r>
              <a:rPr lang="en-US" sz="2400">
                <a:latin typeface="APL385 Unicode" panose="020B0709000202000203" pitchFamily="49" charset="0"/>
              </a:rPr>
              <a:t>  QUERY_MASK←DB</a:t>
            </a:r>
            <a:r>
              <a:rPr lang="en-US" sz="2400">
                <a:solidFill>
                  <a:schemeClr val="accent1"/>
                </a:solidFill>
                <a:latin typeface="APL385 Unicode" panose="020B0709000202000203" pitchFamily="49" charset="0"/>
              </a:rPr>
              <a:t>[</a:t>
            </a:r>
            <a:r>
              <a:rPr lang="en-US" sz="2400">
                <a:latin typeface="APL385 Unicode" panose="020B0709000202000203" pitchFamily="49" charset="0"/>
              </a:rPr>
              <a:t>;EMAIL]∊(LD’DYALOG’)</a:t>
            </a:r>
            <a:r>
              <a:rPr lang="en-US" sz="2400">
                <a:solidFill>
                  <a:schemeClr val="accent1"/>
                </a:solidFill>
                <a:latin typeface="APL385 Unicode" panose="020B0709000202000203" pitchFamily="49" charset="0"/>
              </a:rPr>
              <a:t>[</a:t>
            </a:r>
            <a:r>
              <a:rPr lang="en-US" sz="2400">
                <a:latin typeface="APL385 Unicode" panose="020B0709000202000203" pitchFamily="49" charset="0"/>
              </a:rPr>
              <a:t>;EMAIL]</a:t>
            </a:r>
            <a:br>
              <a:rPr lang="en-US" sz="2400">
                <a:latin typeface="APL385 Unicode" panose="020B0709000202000203" pitchFamily="49" charset="0"/>
              </a:rPr>
            </a:br>
            <a:r>
              <a:rPr lang="en-US" sz="2400">
                <a:latin typeface="APL385 Unicode" panose="020B0709000202000203" pitchFamily="49" charset="0"/>
              </a:rPr>
              <a:t>  +⌿(QUERY_MASK⌿DB)</a:t>
            </a:r>
            <a:r>
              <a:rPr lang="en-US" sz="2400">
                <a:solidFill>
                  <a:schemeClr val="accent1"/>
                </a:solidFill>
                <a:latin typeface="APL385 Unicode" panose="020B0709000202000203" pitchFamily="49" charset="0"/>
              </a:rPr>
              <a:t>[</a:t>
            </a:r>
            <a:r>
              <a:rPr lang="en-US" sz="2400">
                <a:latin typeface="APL385 Unicode" panose="020B0709000202000203" pitchFamily="49" charset="0"/>
              </a:rPr>
              <a:t>;AGES]</a:t>
            </a:r>
            <a:br>
              <a:rPr lang="en-US" sz="2400">
                <a:latin typeface="APL385 Unicode" panose="020B0709000202000203" pitchFamily="49" charset="0"/>
              </a:rPr>
            </a:br>
            <a:r>
              <a:rPr lang="en-US" sz="2400">
                <a:latin typeface="APL385 Unicode" panose="020B0709000202000203" pitchFamily="49" charset="0"/>
              </a:rPr>
              <a:t>:</a:t>
            </a:r>
            <a:r>
              <a:rPr lang="en-US" sz="2400" err="1">
                <a:latin typeface="APL385 Unicode" panose="020B0709000202000203" pitchFamily="49" charset="0"/>
              </a:rPr>
              <a:t>EndNamespace</a:t>
            </a:r>
            <a:endParaRPr kumimoji="1" lang="ja-JP" altLang="en-US" sz="2400"/>
          </a:p>
        </p:txBody>
      </p:sp>
      <p:sp>
        <p:nvSpPr>
          <p:cNvPr id="4" name="Media Placeholder 3">
            <a:extLst>
              <a:ext uri="{FF2B5EF4-FFF2-40B4-BE49-F238E27FC236}">
                <a16:creationId xmlns:a16="http://schemas.microsoft.com/office/drawing/2014/main" id="{0ECD050C-DC3E-90E1-BE7F-E13241888A41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7881885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2EAA8C-F5FC-09E3-3321-EE17374197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C918FD7D-2AC6-71EF-7EB0-623D7B0B8F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1369" y="2386853"/>
            <a:ext cx="11370168" cy="3622434"/>
          </a:xfrm>
        </p:spPr>
        <p:txBody>
          <a:bodyPr anchor="t">
            <a:normAutofit/>
          </a:bodyPr>
          <a:lstStyle/>
          <a:p>
            <a:pPr marL="0" indent="0">
              <a:buNone/>
            </a:pPr>
            <a:r>
              <a:rPr lang="en-US" err="1">
                <a:latin typeface="APL385 Unicode" panose="020B0709000202000203" pitchFamily="49" charset="0"/>
              </a:rPr>
              <a:t>db</a:t>
            </a:r>
            <a:r>
              <a:rPr lang="en-US">
                <a:latin typeface="APL385 Unicode" panose="020B0709000202000203" pitchFamily="49" charset="0"/>
              </a:rPr>
              <a:t>←⍸</a:t>
            </a:r>
            <a:r>
              <a:rPr lang="en-US" err="1">
                <a:latin typeface="APL385 Unicode" panose="020B0709000202000203" pitchFamily="49" charset="0"/>
              </a:rPr>
              <a:t>defs</a:t>
            </a:r>
            <a:r>
              <a:rPr lang="en-US">
                <a:latin typeface="APL385 Unicode" panose="020B0709000202000203" pitchFamily="49" charset="0"/>
              </a:rPr>
              <a:t>∧(</a:t>
            </a:r>
            <a:r>
              <a:rPr lang="en-US" err="1">
                <a:latin typeface="APL385 Unicode" panose="020B0709000202000203" pitchFamily="49" charset="0"/>
              </a:rPr>
              <a:t>ns∊roots</a:t>
            </a:r>
            <a:r>
              <a:rPr lang="en-US">
                <a:latin typeface="APL385 Unicode" panose="020B0709000202000203" pitchFamily="49" charset="0"/>
              </a:rPr>
              <a:t>)∧</a:t>
            </a:r>
            <a:r>
              <a:rPr lang="en-US" err="1">
                <a:latin typeface="APL385 Unicode" panose="020B0709000202000203" pitchFamily="49" charset="0"/>
              </a:rPr>
              <a:t>named’DB</a:t>
            </a:r>
            <a:r>
              <a:rPr lang="en-US">
                <a:latin typeface="APL385 Unicode" panose="020B0709000202000203" pitchFamily="49" charset="0"/>
              </a:rPr>
              <a:t>’ </a:t>
            </a:r>
            <a:r>
              <a:rPr lang="en-US" err="1">
                <a:latin typeface="APL385 Unicode" panose="020B0709000202000203" pitchFamily="49" charset="0"/>
              </a:rPr>
              <a:t>dbex</a:t>
            </a:r>
            <a:r>
              <a:rPr lang="en-US">
                <a:latin typeface="APL385 Unicode" panose="020B0709000202000203" pitchFamily="49" charset="0"/>
              </a:rPr>
              <a:t>←(type=Var)∧(</a:t>
            </a:r>
            <a:r>
              <a:rPr lang="en-US" err="1">
                <a:latin typeface="APL385 Unicode" panose="020B0709000202000203" pitchFamily="49" charset="0"/>
              </a:rPr>
              <a:t>vardef∊db</a:t>
            </a:r>
            <a:r>
              <a:rPr lang="en-US">
                <a:latin typeface="APL385 Unicode" panose="020B0709000202000203" pitchFamily="49" charset="0"/>
              </a:rPr>
              <a:t>)∧expr[parent]</a:t>
            </a:r>
            <a:br>
              <a:rPr lang="en-US">
                <a:latin typeface="APL385 Unicode" panose="020B0709000202000203" pitchFamily="49" charset="0"/>
              </a:rPr>
            </a:br>
            <a:r>
              <a:rPr lang="en-US">
                <a:latin typeface="APL385 Unicode" panose="020B0709000202000203" pitchFamily="49" charset="0"/>
              </a:rPr>
              <a:t>{</a:t>
            </a:r>
            <a:r>
              <a:rPr lang="en-US" err="1">
                <a:latin typeface="APL385 Unicode" panose="020B0709000202000203" pitchFamily="49" charset="0"/>
              </a:rPr>
              <a:t>dbex</a:t>
            </a:r>
            <a:r>
              <a:rPr lang="en-US">
                <a:latin typeface="APL385 Unicode" panose="020B0709000202000203" pitchFamily="49" charset="0"/>
              </a:rPr>
              <a:t>[parent]∨←</a:t>
            </a:r>
            <a:r>
              <a:rPr lang="en-US" err="1">
                <a:latin typeface="APL385 Unicode" panose="020B0709000202000203" pitchFamily="49" charset="0"/>
              </a:rPr>
              <a:t>dbex∧expr</a:t>
            </a:r>
            <a:r>
              <a:rPr lang="en-US">
                <a:latin typeface="APL385 Unicode" panose="020B0709000202000203" pitchFamily="49" charset="0"/>
              </a:rPr>
              <a:t>[parent]}⍣≡⍬</a:t>
            </a:r>
            <a:br>
              <a:rPr lang="en-US">
                <a:latin typeface="APL385 Unicode" panose="020B0709000202000203" pitchFamily="49" charset="0"/>
              </a:rPr>
            </a:br>
            <a:r>
              <a:rPr lang="en-US" err="1">
                <a:solidFill>
                  <a:schemeClr val="accent1"/>
                </a:solidFill>
                <a:latin typeface="APL385 Unicode" panose="020B0709000202000203" pitchFamily="49" charset="0"/>
              </a:rPr>
              <a:t>idxpr</a:t>
            </a:r>
            <a:r>
              <a:rPr lang="en-US" err="1">
                <a:latin typeface="APL385 Unicode" panose="020B0709000202000203" pitchFamily="49" charset="0"/>
              </a:rPr>
              <a:t>←parent</a:t>
            </a:r>
            <a:r>
              <a:rPr lang="en-US">
                <a:latin typeface="APL385 Unicode" panose="020B0709000202000203" pitchFamily="49" charset="0"/>
              </a:rPr>
              <a:t>[⍸</a:t>
            </a:r>
            <a:r>
              <a:rPr lang="en-US" err="1">
                <a:latin typeface="APL385 Unicode" panose="020B0709000202000203" pitchFamily="49" charset="0"/>
              </a:rPr>
              <a:t>prmfn</a:t>
            </a:r>
            <a:r>
              <a:rPr lang="en-US">
                <a:latin typeface="APL385 Unicode" panose="020B0709000202000203" pitchFamily="49" charset="0"/>
              </a:rPr>
              <a:t>∧(named’[‘)∧</a:t>
            </a:r>
            <a:r>
              <a:rPr lang="en-US" err="1">
                <a:latin typeface="APL385 Unicode" panose="020B0709000202000203" pitchFamily="49" charset="0"/>
              </a:rPr>
              <a:t>dexpr</a:t>
            </a:r>
            <a:r>
              <a:rPr lang="en-US">
                <a:latin typeface="APL385 Unicode" panose="020B0709000202000203" pitchFamily="49" charset="0"/>
              </a:rPr>
              <a:t>[parent]]</a:t>
            </a:r>
            <a:br>
              <a:rPr lang="en-US">
                <a:latin typeface="APL385 Unicode" panose="020B0709000202000203" pitchFamily="49" charset="0"/>
              </a:rPr>
            </a:br>
            <a:endParaRPr lang="en-US">
              <a:latin typeface="APL385 Unicode" panose="020B0709000202000203" pitchFamily="49" charset="0"/>
            </a:endParaRPr>
          </a:p>
        </p:txBody>
      </p:sp>
      <p:sp>
        <p:nvSpPr>
          <p:cNvPr id="3" name="タイトル 2">
            <a:extLst>
              <a:ext uri="{FF2B5EF4-FFF2-40B4-BE49-F238E27FC236}">
                <a16:creationId xmlns:a16="http://schemas.microsoft.com/office/drawing/2014/main" id="{5ECF9B1A-3CFA-8984-0001-D671959745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371" y="356877"/>
            <a:ext cx="9392908" cy="1908952"/>
          </a:xfrm>
        </p:spPr>
        <p:txBody>
          <a:bodyPr anchor="t"/>
          <a:lstStyle/>
          <a:p>
            <a:r>
              <a:rPr lang="en-US" sz="2400">
                <a:latin typeface="APL385 Unicode" panose="020B0709000202000203" pitchFamily="49" charset="0"/>
              </a:rPr>
              <a:t>:Namespace</a:t>
            </a:r>
            <a:br>
              <a:rPr lang="en-US" sz="2400">
                <a:latin typeface="APL385 Unicode" panose="020B0709000202000203" pitchFamily="49" charset="0"/>
              </a:rPr>
            </a:br>
            <a:r>
              <a:rPr lang="en-US" sz="2400">
                <a:latin typeface="APL385 Unicode" panose="020B0709000202000203" pitchFamily="49" charset="0"/>
              </a:rPr>
              <a:t>  DB←LD‘DYNA’</a:t>
            </a:r>
            <a:br>
              <a:rPr lang="en-US" sz="2400">
                <a:latin typeface="APL385 Unicode" panose="020B0709000202000203" pitchFamily="49" charset="0"/>
              </a:rPr>
            </a:br>
            <a:r>
              <a:rPr lang="en-US" sz="2400">
                <a:latin typeface="APL385 Unicode" panose="020B0709000202000203" pitchFamily="49" charset="0"/>
              </a:rPr>
              <a:t>  QUERY_MASK←</a:t>
            </a:r>
            <a:r>
              <a:rPr lang="en-US" sz="2400">
                <a:solidFill>
                  <a:schemeClr val="accent1"/>
                </a:solidFill>
                <a:latin typeface="APL385 Unicode" panose="020B0709000202000203" pitchFamily="49" charset="0"/>
              </a:rPr>
              <a:t>DB[;EMAIL]</a:t>
            </a:r>
            <a:r>
              <a:rPr lang="en-US" sz="2400">
                <a:latin typeface="APL385 Unicode" panose="020B0709000202000203" pitchFamily="49" charset="0"/>
              </a:rPr>
              <a:t>∊</a:t>
            </a:r>
            <a:r>
              <a:rPr lang="en-US" sz="2400">
                <a:solidFill>
                  <a:schemeClr val="accent1"/>
                </a:solidFill>
                <a:latin typeface="APL385 Unicode" panose="020B0709000202000203" pitchFamily="49" charset="0"/>
              </a:rPr>
              <a:t>(LD’DYALOG’)[;EMAIL]</a:t>
            </a:r>
            <a:br>
              <a:rPr lang="en-US" sz="2400">
                <a:latin typeface="APL385 Unicode" panose="020B0709000202000203" pitchFamily="49" charset="0"/>
              </a:rPr>
            </a:br>
            <a:r>
              <a:rPr lang="en-US" sz="2400">
                <a:latin typeface="APL385 Unicode" panose="020B0709000202000203" pitchFamily="49" charset="0"/>
              </a:rPr>
              <a:t>  +⌿</a:t>
            </a:r>
            <a:r>
              <a:rPr lang="en-US" sz="2400">
                <a:solidFill>
                  <a:schemeClr val="accent1"/>
                </a:solidFill>
                <a:latin typeface="APL385 Unicode" panose="020B0709000202000203" pitchFamily="49" charset="0"/>
              </a:rPr>
              <a:t>(QUERY_MASK⌿DB)[;AGES]</a:t>
            </a:r>
            <a:br>
              <a:rPr lang="en-US" sz="2400">
                <a:latin typeface="APL385 Unicode" panose="020B0709000202000203" pitchFamily="49" charset="0"/>
              </a:rPr>
            </a:br>
            <a:r>
              <a:rPr lang="en-US" sz="2400">
                <a:latin typeface="APL385 Unicode" panose="020B0709000202000203" pitchFamily="49" charset="0"/>
              </a:rPr>
              <a:t>:</a:t>
            </a:r>
            <a:r>
              <a:rPr lang="en-US" sz="2400" err="1">
                <a:latin typeface="APL385 Unicode" panose="020B0709000202000203" pitchFamily="49" charset="0"/>
              </a:rPr>
              <a:t>EndNamespace</a:t>
            </a:r>
            <a:endParaRPr kumimoji="1" lang="ja-JP" altLang="en-US" sz="2400"/>
          </a:p>
        </p:txBody>
      </p:sp>
      <p:sp>
        <p:nvSpPr>
          <p:cNvPr id="4" name="Media Placeholder 3">
            <a:extLst>
              <a:ext uri="{FF2B5EF4-FFF2-40B4-BE49-F238E27FC236}">
                <a16:creationId xmlns:a16="http://schemas.microsoft.com/office/drawing/2014/main" id="{D22168E0-193C-16AE-C52D-E8BB9325FC65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9627445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E4B6EE-7ECD-0812-406D-FF0C75BA92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A58C9FE8-3B33-077B-C851-DA905D9947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1369" y="2386853"/>
            <a:ext cx="11370168" cy="3622434"/>
          </a:xfrm>
        </p:spPr>
        <p:txBody>
          <a:bodyPr anchor="t">
            <a:normAutofit/>
          </a:bodyPr>
          <a:lstStyle/>
          <a:p>
            <a:pPr marL="0" indent="0">
              <a:buNone/>
            </a:pPr>
            <a:r>
              <a:rPr lang="en-US" err="1">
                <a:latin typeface="APL385 Unicode" panose="020B0709000202000203" pitchFamily="49" charset="0"/>
              </a:rPr>
              <a:t>db</a:t>
            </a:r>
            <a:r>
              <a:rPr lang="en-US">
                <a:latin typeface="APL385 Unicode" panose="020B0709000202000203" pitchFamily="49" charset="0"/>
              </a:rPr>
              <a:t>←⍸</a:t>
            </a:r>
            <a:r>
              <a:rPr lang="en-US" err="1">
                <a:latin typeface="APL385 Unicode" panose="020B0709000202000203" pitchFamily="49" charset="0"/>
              </a:rPr>
              <a:t>defs</a:t>
            </a:r>
            <a:r>
              <a:rPr lang="en-US">
                <a:latin typeface="APL385 Unicode" panose="020B0709000202000203" pitchFamily="49" charset="0"/>
              </a:rPr>
              <a:t>∧(</a:t>
            </a:r>
            <a:r>
              <a:rPr lang="en-US" err="1">
                <a:latin typeface="APL385 Unicode" panose="020B0709000202000203" pitchFamily="49" charset="0"/>
              </a:rPr>
              <a:t>ns∊roots</a:t>
            </a:r>
            <a:r>
              <a:rPr lang="en-US">
                <a:latin typeface="APL385 Unicode" panose="020B0709000202000203" pitchFamily="49" charset="0"/>
              </a:rPr>
              <a:t>)∧</a:t>
            </a:r>
            <a:r>
              <a:rPr lang="en-US" err="1">
                <a:latin typeface="APL385 Unicode" panose="020B0709000202000203" pitchFamily="49" charset="0"/>
              </a:rPr>
              <a:t>named’DB</a:t>
            </a:r>
            <a:r>
              <a:rPr lang="en-US">
                <a:latin typeface="APL385 Unicode" panose="020B0709000202000203" pitchFamily="49" charset="0"/>
              </a:rPr>
              <a:t>’ </a:t>
            </a:r>
            <a:r>
              <a:rPr lang="en-US" err="1">
                <a:latin typeface="APL385 Unicode" panose="020B0709000202000203" pitchFamily="49" charset="0"/>
              </a:rPr>
              <a:t>dbex</a:t>
            </a:r>
            <a:r>
              <a:rPr lang="en-US">
                <a:latin typeface="APL385 Unicode" panose="020B0709000202000203" pitchFamily="49" charset="0"/>
              </a:rPr>
              <a:t>←(type=Var)∧(</a:t>
            </a:r>
            <a:r>
              <a:rPr lang="en-US" err="1">
                <a:latin typeface="APL385 Unicode" panose="020B0709000202000203" pitchFamily="49" charset="0"/>
              </a:rPr>
              <a:t>vardef∊db</a:t>
            </a:r>
            <a:r>
              <a:rPr lang="en-US">
                <a:latin typeface="APL385 Unicode" panose="020B0709000202000203" pitchFamily="49" charset="0"/>
              </a:rPr>
              <a:t>)∧expr[parent]</a:t>
            </a:r>
            <a:br>
              <a:rPr lang="en-US">
                <a:latin typeface="APL385 Unicode" panose="020B0709000202000203" pitchFamily="49" charset="0"/>
              </a:rPr>
            </a:br>
            <a:r>
              <a:rPr lang="en-US">
                <a:latin typeface="APL385 Unicode" panose="020B0709000202000203" pitchFamily="49" charset="0"/>
              </a:rPr>
              <a:t>{</a:t>
            </a:r>
            <a:r>
              <a:rPr lang="en-US" err="1">
                <a:latin typeface="APL385 Unicode" panose="020B0709000202000203" pitchFamily="49" charset="0"/>
              </a:rPr>
              <a:t>dbex</a:t>
            </a:r>
            <a:r>
              <a:rPr lang="en-US">
                <a:latin typeface="APL385 Unicode" panose="020B0709000202000203" pitchFamily="49" charset="0"/>
              </a:rPr>
              <a:t>[parent]∨←</a:t>
            </a:r>
            <a:r>
              <a:rPr lang="en-US" err="1">
                <a:latin typeface="APL385 Unicode" panose="020B0709000202000203" pitchFamily="49" charset="0"/>
              </a:rPr>
              <a:t>dbex∧expr</a:t>
            </a:r>
            <a:r>
              <a:rPr lang="en-US">
                <a:latin typeface="APL385 Unicode" panose="020B0709000202000203" pitchFamily="49" charset="0"/>
              </a:rPr>
              <a:t>[parent]}⍣≡⍬</a:t>
            </a:r>
            <a:br>
              <a:rPr lang="en-US">
                <a:latin typeface="APL385 Unicode" panose="020B0709000202000203" pitchFamily="49" charset="0"/>
              </a:rPr>
            </a:br>
            <a:r>
              <a:rPr lang="en-US" err="1">
                <a:latin typeface="APL385 Unicode" panose="020B0709000202000203" pitchFamily="49" charset="0"/>
              </a:rPr>
              <a:t>idxpr←parent</a:t>
            </a:r>
            <a:r>
              <a:rPr lang="en-US">
                <a:latin typeface="APL385 Unicode" panose="020B0709000202000203" pitchFamily="49" charset="0"/>
              </a:rPr>
              <a:t>[⍸</a:t>
            </a:r>
            <a:r>
              <a:rPr lang="en-US" err="1">
                <a:latin typeface="APL385 Unicode" panose="020B0709000202000203" pitchFamily="49" charset="0"/>
              </a:rPr>
              <a:t>prmfn</a:t>
            </a:r>
            <a:r>
              <a:rPr lang="en-US">
                <a:latin typeface="APL385 Unicode" panose="020B0709000202000203" pitchFamily="49" charset="0"/>
              </a:rPr>
              <a:t>∧(named’[‘)∧</a:t>
            </a:r>
            <a:r>
              <a:rPr lang="en-US" err="1">
                <a:latin typeface="APL385 Unicode" panose="020B0709000202000203" pitchFamily="49" charset="0"/>
              </a:rPr>
              <a:t>dexpr</a:t>
            </a:r>
            <a:r>
              <a:rPr lang="en-US">
                <a:latin typeface="APL385 Unicode" panose="020B0709000202000203" pitchFamily="49" charset="0"/>
              </a:rPr>
              <a:t>[parent]]</a:t>
            </a:r>
            <a:br>
              <a:rPr lang="en-US">
                <a:latin typeface="APL385 Unicode" panose="020B0709000202000203" pitchFamily="49" charset="0"/>
              </a:rPr>
            </a:br>
            <a:r>
              <a:rPr lang="en-US" err="1">
                <a:latin typeface="APL385 Unicode" panose="020B0709000202000203" pitchFamily="49" charset="0"/>
              </a:rPr>
              <a:t>idxpr_db←parent</a:t>
            </a:r>
            <a:r>
              <a:rPr lang="en-US">
                <a:latin typeface="APL385 Unicode" panose="020B0709000202000203" pitchFamily="49" charset="0"/>
              </a:rPr>
              <a:t>[⍸</a:t>
            </a:r>
            <a:r>
              <a:rPr lang="en-US" err="1">
                <a:latin typeface="APL385 Unicode" panose="020B0709000202000203" pitchFamily="49" charset="0"/>
              </a:rPr>
              <a:t>dbex</a:t>
            </a:r>
            <a:r>
              <a:rPr lang="en-US">
                <a:latin typeface="APL385 Unicode" panose="020B0709000202000203" pitchFamily="49" charset="0"/>
              </a:rPr>
              <a:t>∧(≠parent)∧</a:t>
            </a:r>
            <a:r>
              <a:rPr lang="en-US" err="1">
                <a:latin typeface="APL385 Unicode" panose="020B0709000202000203" pitchFamily="49" charset="0"/>
              </a:rPr>
              <a:t>parent∊idxpr</a:t>
            </a:r>
            <a:r>
              <a:rPr lang="en-US">
                <a:latin typeface="APL385 Unicode" panose="020B0709000202000203" pitchFamily="49" charset="0"/>
              </a:rPr>
              <a:t>]</a:t>
            </a:r>
            <a:br>
              <a:rPr lang="en-US">
                <a:latin typeface="APL385 Unicode" panose="020B0709000202000203" pitchFamily="49" charset="0"/>
              </a:rPr>
            </a:br>
            <a:endParaRPr lang="en-US">
              <a:latin typeface="APL385 Unicode" panose="020B0709000202000203" pitchFamily="49" charset="0"/>
            </a:endParaRPr>
          </a:p>
        </p:txBody>
      </p:sp>
      <p:sp>
        <p:nvSpPr>
          <p:cNvPr id="3" name="タイトル 2">
            <a:extLst>
              <a:ext uri="{FF2B5EF4-FFF2-40B4-BE49-F238E27FC236}">
                <a16:creationId xmlns:a16="http://schemas.microsoft.com/office/drawing/2014/main" id="{44155F94-081F-53F8-6966-869D477C72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371" y="356877"/>
            <a:ext cx="9392908" cy="1908952"/>
          </a:xfrm>
        </p:spPr>
        <p:txBody>
          <a:bodyPr anchor="t"/>
          <a:lstStyle/>
          <a:p>
            <a:r>
              <a:rPr lang="en-US" sz="2400">
                <a:latin typeface="APL385 Unicode" panose="020B0709000202000203" pitchFamily="49" charset="0"/>
              </a:rPr>
              <a:t>:Namespace</a:t>
            </a:r>
            <a:br>
              <a:rPr lang="en-US" sz="2400">
                <a:latin typeface="APL385 Unicode" panose="020B0709000202000203" pitchFamily="49" charset="0"/>
              </a:rPr>
            </a:br>
            <a:r>
              <a:rPr lang="en-US" sz="2400">
                <a:latin typeface="APL385 Unicode" panose="020B0709000202000203" pitchFamily="49" charset="0"/>
              </a:rPr>
              <a:t>  DB←LD‘DYNA’</a:t>
            </a:r>
            <a:br>
              <a:rPr lang="en-US" sz="2400">
                <a:latin typeface="APL385 Unicode" panose="020B0709000202000203" pitchFamily="49" charset="0"/>
              </a:rPr>
            </a:br>
            <a:r>
              <a:rPr lang="en-US" sz="2400">
                <a:latin typeface="APL385 Unicode" panose="020B0709000202000203" pitchFamily="49" charset="0"/>
              </a:rPr>
              <a:t>  QUERY_MASK←DB[;EMAIL]∊(LD’DYALOG’)[;EMAIL]</a:t>
            </a:r>
            <a:br>
              <a:rPr lang="en-US" sz="2400">
                <a:latin typeface="APL385 Unicode" panose="020B0709000202000203" pitchFamily="49" charset="0"/>
              </a:rPr>
            </a:br>
            <a:r>
              <a:rPr lang="en-US" sz="2400">
                <a:latin typeface="APL385 Unicode" panose="020B0709000202000203" pitchFamily="49" charset="0"/>
              </a:rPr>
              <a:t>  +⌿(QUERY_MASK⌿DB)[;AGES]</a:t>
            </a:r>
            <a:br>
              <a:rPr lang="en-US" sz="2400">
                <a:latin typeface="APL385 Unicode" panose="020B0709000202000203" pitchFamily="49" charset="0"/>
              </a:rPr>
            </a:br>
            <a:r>
              <a:rPr lang="en-US" sz="2400">
                <a:latin typeface="APL385 Unicode" panose="020B0709000202000203" pitchFamily="49" charset="0"/>
              </a:rPr>
              <a:t>:</a:t>
            </a:r>
            <a:r>
              <a:rPr lang="en-US" sz="2400" err="1">
                <a:latin typeface="APL385 Unicode" panose="020B0709000202000203" pitchFamily="49" charset="0"/>
              </a:rPr>
              <a:t>EndNamespace</a:t>
            </a:r>
            <a:endParaRPr kumimoji="1" lang="ja-JP" altLang="en-US" sz="2400"/>
          </a:p>
        </p:txBody>
      </p:sp>
      <p:sp>
        <p:nvSpPr>
          <p:cNvPr id="4" name="Media Placeholder 3">
            <a:extLst>
              <a:ext uri="{FF2B5EF4-FFF2-40B4-BE49-F238E27FC236}">
                <a16:creationId xmlns:a16="http://schemas.microsoft.com/office/drawing/2014/main" id="{97BBC58D-EE59-F28C-7CD1-466C0CD549A1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2015964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CA7494-166C-3D4B-C7D4-2FA69782CC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2D5FC2DB-57FF-DA6D-23C2-7D7C72AA1B5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1369" y="2386853"/>
            <a:ext cx="11370168" cy="3622434"/>
          </a:xfrm>
        </p:spPr>
        <p:txBody>
          <a:bodyPr anchor="t">
            <a:normAutofit/>
          </a:bodyPr>
          <a:lstStyle/>
          <a:p>
            <a:pPr marL="0" indent="0">
              <a:buNone/>
            </a:pPr>
            <a:r>
              <a:rPr lang="en-US" err="1">
                <a:latin typeface="APL385 Unicode" panose="020B0709000202000203" pitchFamily="49" charset="0"/>
              </a:rPr>
              <a:t>db</a:t>
            </a:r>
            <a:r>
              <a:rPr lang="en-US">
                <a:latin typeface="APL385 Unicode" panose="020B0709000202000203" pitchFamily="49" charset="0"/>
              </a:rPr>
              <a:t>←⍸</a:t>
            </a:r>
            <a:r>
              <a:rPr lang="en-US" err="1">
                <a:latin typeface="APL385 Unicode" panose="020B0709000202000203" pitchFamily="49" charset="0"/>
              </a:rPr>
              <a:t>defs</a:t>
            </a:r>
            <a:r>
              <a:rPr lang="en-US">
                <a:latin typeface="APL385 Unicode" panose="020B0709000202000203" pitchFamily="49" charset="0"/>
              </a:rPr>
              <a:t>∧(</a:t>
            </a:r>
            <a:r>
              <a:rPr lang="en-US" err="1">
                <a:latin typeface="APL385 Unicode" panose="020B0709000202000203" pitchFamily="49" charset="0"/>
              </a:rPr>
              <a:t>ns∊roots</a:t>
            </a:r>
            <a:r>
              <a:rPr lang="en-US">
                <a:latin typeface="APL385 Unicode" panose="020B0709000202000203" pitchFamily="49" charset="0"/>
              </a:rPr>
              <a:t>)∧</a:t>
            </a:r>
            <a:r>
              <a:rPr lang="en-US" err="1">
                <a:latin typeface="APL385 Unicode" panose="020B0709000202000203" pitchFamily="49" charset="0"/>
              </a:rPr>
              <a:t>named’DB</a:t>
            </a:r>
            <a:r>
              <a:rPr lang="en-US">
                <a:latin typeface="APL385 Unicode" panose="020B0709000202000203" pitchFamily="49" charset="0"/>
              </a:rPr>
              <a:t>’ </a:t>
            </a:r>
            <a:r>
              <a:rPr lang="en-US" err="1">
                <a:latin typeface="APL385 Unicode" panose="020B0709000202000203" pitchFamily="49" charset="0"/>
              </a:rPr>
              <a:t>dbex</a:t>
            </a:r>
            <a:r>
              <a:rPr lang="en-US">
                <a:latin typeface="APL385 Unicode" panose="020B0709000202000203" pitchFamily="49" charset="0"/>
              </a:rPr>
              <a:t>←(type=Var)∧(</a:t>
            </a:r>
            <a:r>
              <a:rPr lang="en-US" err="1">
                <a:latin typeface="APL385 Unicode" panose="020B0709000202000203" pitchFamily="49" charset="0"/>
              </a:rPr>
              <a:t>vardef∊db</a:t>
            </a:r>
            <a:r>
              <a:rPr lang="en-US">
                <a:latin typeface="APL385 Unicode" panose="020B0709000202000203" pitchFamily="49" charset="0"/>
              </a:rPr>
              <a:t>)∧expr[parent]</a:t>
            </a:r>
            <a:br>
              <a:rPr lang="en-US">
                <a:latin typeface="APL385 Unicode" panose="020B0709000202000203" pitchFamily="49" charset="0"/>
              </a:rPr>
            </a:br>
            <a:r>
              <a:rPr lang="en-US">
                <a:latin typeface="APL385 Unicode" panose="020B0709000202000203" pitchFamily="49" charset="0"/>
              </a:rPr>
              <a:t>{</a:t>
            </a:r>
            <a:r>
              <a:rPr lang="en-US" err="1">
                <a:latin typeface="APL385 Unicode" panose="020B0709000202000203" pitchFamily="49" charset="0"/>
              </a:rPr>
              <a:t>dbex</a:t>
            </a:r>
            <a:r>
              <a:rPr lang="en-US">
                <a:latin typeface="APL385 Unicode" panose="020B0709000202000203" pitchFamily="49" charset="0"/>
              </a:rPr>
              <a:t>[parent]∨←</a:t>
            </a:r>
            <a:r>
              <a:rPr lang="en-US" err="1">
                <a:latin typeface="APL385 Unicode" panose="020B0709000202000203" pitchFamily="49" charset="0"/>
              </a:rPr>
              <a:t>dbex∧expr</a:t>
            </a:r>
            <a:r>
              <a:rPr lang="en-US">
                <a:latin typeface="APL385 Unicode" panose="020B0709000202000203" pitchFamily="49" charset="0"/>
              </a:rPr>
              <a:t>[parent]}⍣≡⍬</a:t>
            </a:r>
            <a:br>
              <a:rPr lang="en-US">
                <a:latin typeface="APL385 Unicode" panose="020B0709000202000203" pitchFamily="49" charset="0"/>
              </a:rPr>
            </a:br>
            <a:r>
              <a:rPr lang="en-US" err="1">
                <a:latin typeface="APL385 Unicode" panose="020B0709000202000203" pitchFamily="49" charset="0"/>
              </a:rPr>
              <a:t>idxpr←parent</a:t>
            </a:r>
            <a:r>
              <a:rPr lang="en-US">
                <a:latin typeface="APL385 Unicode" panose="020B0709000202000203" pitchFamily="49" charset="0"/>
              </a:rPr>
              <a:t>[⍸</a:t>
            </a:r>
            <a:r>
              <a:rPr lang="en-US" err="1">
                <a:latin typeface="APL385 Unicode" panose="020B0709000202000203" pitchFamily="49" charset="0"/>
              </a:rPr>
              <a:t>prmfn</a:t>
            </a:r>
            <a:r>
              <a:rPr lang="en-US">
                <a:latin typeface="APL385 Unicode" panose="020B0709000202000203" pitchFamily="49" charset="0"/>
              </a:rPr>
              <a:t>∧(named’[‘)∧</a:t>
            </a:r>
            <a:r>
              <a:rPr lang="en-US" err="1">
                <a:latin typeface="APL385 Unicode" panose="020B0709000202000203" pitchFamily="49" charset="0"/>
              </a:rPr>
              <a:t>dexpr</a:t>
            </a:r>
            <a:r>
              <a:rPr lang="en-US">
                <a:latin typeface="APL385 Unicode" panose="020B0709000202000203" pitchFamily="49" charset="0"/>
              </a:rPr>
              <a:t>[parent]]</a:t>
            </a:r>
            <a:br>
              <a:rPr lang="en-US">
                <a:latin typeface="APL385 Unicode" panose="020B0709000202000203" pitchFamily="49" charset="0"/>
              </a:rPr>
            </a:br>
            <a:r>
              <a:rPr lang="en-US" err="1">
                <a:latin typeface="APL385 Unicode" panose="020B0709000202000203" pitchFamily="49" charset="0"/>
              </a:rPr>
              <a:t>idxpr_db←parent</a:t>
            </a:r>
            <a:r>
              <a:rPr lang="en-US">
                <a:latin typeface="APL385 Unicode" panose="020B0709000202000203" pitchFamily="49" charset="0"/>
              </a:rPr>
              <a:t>[⍸</a:t>
            </a:r>
            <a:r>
              <a:rPr lang="en-US" err="1">
                <a:solidFill>
                  <a:schemeClr val="accent1"/>
                </a:solidFill>
                <a:latin typeface="APL385 Unicode" panose="020B0709000202000203" pitchFamily="49" charset="0"/>
              </a:rPr>
              <a:t>dbex</a:t>
            </a:r>
            <a:r>
              <a:rPr lang="en-US">
                <a:latin typeface="APL385 Unicode" panose="020B0709000202000203" pitchFamily="49" charset="0"/>
              </a:rPr>
              <a:t>∧(≠parent)∧</a:t>
            </a:r>
            <a:r>
              <a:rPr lang="en-US" err="1">
                <a:latin typeface="APL385 Unicode" panose="020B0709000202000203" pitchFamily="49" charset="0"/>
              </a:rPr>
              <a:t>parent∊idxpr</a:t>
            </a:r>
            <a:r>
              <a:rPr lang="en-US">
                <a:latin typeface="APL385 Unicode" panose="020B0709000202000203" pitchFamily="49" charset="0"/>
              </a:rPr>
              <a:t>]</a:t>
            </a:r>
            <a:br>
              <a:rPr lang="en-US">
                <a:latin typeface="APL385 Unicode" panose="020B0709000202000203" pitchFamily="49" charset="0"/>
              </a:rPr>
            </a:br>
            <a:endParaRPr lang="en-US">
              <a:latin typeface="APL385 Unicode" panose="020B0709000202000203" pitchFamily="49" charset="0"/>
            </a:endParaRPr>
          </a:p>
        </p:txBody>
      </p:sp>
      <p:sp>
        <p:nvSpPr>
          <p:cNvPr id="3" name="タイトル 2">
            <a:extLst>
              <a:ext uri="{FF2B5EF4-FFF2-40B4-BE49-F238E27FC236}">
                <a16:creationId xmlns:a16="http://schemas.microsoft.com/office/drawing/2014/main" id="{66C89470-3DBC-EF89-4C51-F4A0359D8D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371" y="356877"/>
            <a:ext cx="9392908" cy="1908952"/>
          </a:xfrm>
        </p:spPr>
        <p:txBody>
          <a:bodyPr anchor="t"/>
          <a:lstStyle/>
          <a:p>
            <a:r>
              <a:rPr lang="en-US" sz="2400">
                <a:latin typeface="APL385 Unicode" panose="020B0709000202000203" pitchFamily="49" charset="0"/>
              </a:rPr>
              <a:t>:Namespace</a:t>
            </a:r>
            <a:br>
              <a:rPr lang="en-US" sz="2400">
                <a:latin typeface="APL385 Unicode" panose="020B0709000202000203" pitchFamily="49" charset="0"/>
              </a:rPr>
            </a:br>
            <a:r>
              <a:rPr lang="en-US" sz="2400">
                <a:latin typeface="APL385 Unicode" panose="020B0709000202000203" pitchFamily="49" charset="0"/>
              </a:rPr>
              <a:t>  DB←LD‘DYNA’</a:t>
            </a:r>
            <a:br>
              <a:rPr lang="en-US" sz="2400">
                <a:latin typeface="APL385 Unicode" panose="020B0709000202000203" pitchFamily="49" charset="0"/>
              </a:rPr>
            </a:br>
            <a:r>
              <a:rPr lang="en-US" sz="2400">
                <a:latin typeface="APL385 Unicode" panose="020B0709000202000203" pitchFamily="49" charset="0"/>
              </a:rPr>
              <a:t>  QUERY_MASK←</a:t>
            </a:r>
            <a:r>
              <a:rPr lang="en-US" sz="2400">
                <a:solidFill>
                  <a:schemeClr val="accent1"/>
                </a:solidFill>
                <a:latin typeface="APL385 Unicode" panose="020B0709000202000203" pitchFamily="49" charset="0"/>
              </a:rPr>
              <a:t>DB[;EMAIL]∊(LD’DYALOG’)[;EMAIL]</a:t>
            </a:r>
            <a:br>
              <a:rPr lang="en-US" sz="2400">
                <a:latin typeface="APL385 Unicode" panose="020B0709000202000203" pitchFamily="49" charset="0"/>
              </a:rPr>
            </a:br>
            <a:r>
              <a:rPr lang="en-US" sz="2400">
                <a:latin typeface="APL385 Unicode" panose="020B0709000202000203" pitchFamily="49" charset="0"/>
              </a:rPr>
              <a:t>  </a:t>
            </a:r>
            <a:r>
              <a:rPr lang="en-US" sz="2400">
                <a:solidFill>
                  <a:schemeClr val="accent1"/>
                </a:solidFill>
                <a:latin typeface="APL385 Unicode" panose="020B0709000202000203" pitchFamily="49" charset="0"/>
              </a:rPr>
              <a:t>+⌿(QUERY_MASK⌿DB)[;AGES]</a:t>
            </a:r>
            <a:br>
              <a:rPr lang="en-US" sz="2400">
                <a:solidFill>
                  <a:schemeClr val="accent1"/>
                </a:solidFill>
                <a:latin typeface="APL385 Unicode" panose="020B0709000202000203" pitchFamily="49" charset="0"/>
              </a:rPr>
            </a:br>
            <a:r>
              <a:rPr lang="en-US" sz="2400">
                <a:latin typeface="APL385 Unicode" panose="020B0709000202000203" pitchFamily="49" charset="0"/>
              </a:rPr>
              <a:t>:</a:t>
            </a:r>
            <a:r>
              <a:rPr lang="en-US" sz="2400" err="1">
                <a:latin typeface="APL385 Unicode" panose="020B0709000202000203" pitchFamily="49" charset="0"/>
              </a:rPr>
              <a:t>EndNamespace</a:t>
            </a:r>
            <a:endParaRPr kumimoji="1" lang="ja-JP" altLang="en-US" sz="2400"/>
          </a:p>
        </p:txBody>
      </p:sp>
      <p:sp>
        <p:nvSpPr>
          <p:cNvPr id="4" name="Media Placeholder 3">
            <a:extLst>
              <a:ext uri="{FF2B5EF4-FFF2-40B4-BE49-F238E27FC236}">
                <a16:creationId xmlns:a16="http://schemas.microsoft.com/office/drawing/2014/main" id="{362B1B8C-0741-D88A-9150-A2B660DB6CEF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394829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B0125D-792C-E45B-0EFF-198B0A2711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724D25B7-C826-F50B-422D-1D04063276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1369" y="2386853"/>
            <a:ext cx="11370168" cy="3622434"/>
          </a:xfrm>
        </p:spPr>
        <p:txBody>
          <a:bodyPr anchor="t">
            <a:normAutofit/>
          </a:bodyPr>
          <a:lstStyle/>
          <a:p>
            <a:pPr marL="0" indent="0">
              <a:buNone/>
            </a:pPr>
            <a:r>
              <a:rPr lang="en-US" err="1">
                <a:latin typeface="APL385 Unicode" panose="020B0709000202000203" pitchFamily="49" charset="0"/>
              </a:rPr>
              <a:t>db</a:t>
            </a:r>
            <a:r>
              <a:rPr lang="en-US">
                <a:latin typeface="APL385 Unicode" panose="020B0709000202000203" pitchFamily="49" charset="0"/>
              </a:rPr>
              <a:t>←⍸</a:t>
            </a:r>
            <a:r>
              <a:rPr lang="en-US" err="1">
                <a:latin typeface="APL385 Unicode" panose="020B0709000202000203" pitchFamily="49" charset="0"/>
              </a:rPr>
              <a:t>defs</a:t>
            </a:r>
            <a:r>
              <a:rPr lang="en-US">
                <a:latin typeface="APL385 Unicode" panose="020B0709000202000203" pitchFamily="49" charset="0"/>
              </a:rPr>
              <a:t>∧(</a:t>
            </a:r>
            <a:r>
              <a:rPr lang="en-US" err="1">
                <a:latin typeface="APL385 Unicode" panose="020B0709000202000203" pitchFamily="49" charset="0"/>
              </a:rPr>
              <a:t>ns∊roots</a:t>
            </a:r>
            <a:r>
              <a:rPr lang="en-US">
                <a:latin typeface="APL385 Unicode" panose="020B0709000202000203" pitchFamily="49" charset="0"/>
              </a:rPr>
              <a:t>)∧</a:t>
            </a:r>
            <a:r>
              <a:rPr lang="en-US" err="1">
                <a:latin typeface="APL385 Unicode" panose="020B0709000202000203" pitchFamily="49" charset="0"/>
              </a:rPr>
              <a:t>named’DB</a:t>
            </a:r>
            <a:r>
              <a:rPr lang="en-US">
                <a:latin typeface="APL385 Unicode" panose="020B0709000202000203" pitchFamily="49" charset="0"/>
              </a:rPr>
              <a:t>’ </a:t>
            </a:r>
            <a:r>
              <a:rPr lang="en-US" err="1">
                <a:latin typeface="APL385 Unicode" panose="020B0709000202000203" pitchFamily="49" charset="0"/>
              </a:rPr>
              <a:t>dbex</a:t>
            </a:r>
            <a:r>
              <a:rPr lang="en-US">
                <a:latin typeface="APL385 Unicode" panose="020B0709000202000203" pitchFamily="49" charset="0"/>
              </a:rPr>
              <a:t>←(type=Var)∧(</a:t>
            </a:r>
            <a:r>
              <a:rPr lang="en-US" err="1">
                <a:latin typeface="APL385 Unicode" panose="020B0709000202000203" pitchFamily="49" charset="0"/>
              </a:rPr>
              <a:t>vardef∊db</a:t>
            </a:r>
            <a:r>
              <a:rPr lang="en-US">
                <a:latin typeface="APL385 Unicode" panose="020B0709000202000203" pitchFamily="49" charset="0"/>
              </a:rPr>
              <a:t>)∧expr[parent]</a:t>
            </a:r>
            <a:br>
              <a:rPr lang="en-US">
                <a:latin typeface="APL385 Unicode" panose="020B0709000202000203" pitchFamily="49" charset="0"/>
              </a:rPr>
            </a:br>
            <a:r>
              <a:rPr lang="en-US">
                <a:latin typeface="APL385 Unicode" panose="020B0709000202000203" pitchFamily="49" charset="0"/>
              </a:rPr>
              <a:t>{</a:t>
            </a:r>
            <a:r>
              <a:rPr lang="en-US" err="1">
                <a:latin typeface="APL385 Unicode" panose="020B0709000202000203" pitchFamily="49" charset="0"/>
              </a:rPr>
              <a:t>dbex</a:t>
            </a:r>
            <a:r>
              <a:rPr lang="en-US">
                <a:latin typeface="APL385 Unicode" panose="020B0709000202000203" pitchFamily="49" charset="0"/>
              </a:rPr>
              <a:t>[parent]∨←</a:t>
            </a:r>
            <a:r>
              <a:rPr lang="en-US" err="1">
                <a:latin typeface="APL385 Unicode" panose="020B0709000202000203" pitchFamily="49" charset="0"/>
              </a:rPr>
              <a:t>dbex∧expr</a:t>
            </a:r>
            <a:r>
              <a:rPr lang="en-US">
                <a:latin typeface="APL385 Unicode" panose="020B0709000202000203" pitchFamily="49" charset="0"/>
              </a:rPr>
              <a:t>[parent]}⍣≡⍬</a:t>
            </a:r>
            <a:br>
              <a:rPr lang="en-US">
                <a:latin typeface="APL385 Unicode" panose="020B0709000202000203" pitchFamily="49" charset="0"/>
              </a:rPr>
            </a:br>
            <a:r>
              <a:rPr lang="en-US" err="1">
                <a:latin typeface="APL385 Unicode" panose="020B0709000202000203" pitchFamily="49" charset="0"/>
              </a:rPr>
              <a:t>idxpr←parent</a:t>
            </a:r>
            <a:r>
              <a:rPr lang="en-US">
                <a:latin typeface="APL385 Unicode" panose="020B0709000202000203" pitchFamily="49" charset="0"/>
              </a:rPr>
              <a:t>[⍸</a:t>
            </a:r>
            <a:r>
              <a:rPr lang="en-US" err="1">
                <a:latin typeface="APL385 Unicode" panose="020B0709000202000203" pitchFamily="49" charset="0"/>
              </a:rPr>
              <a:t>prmfn</a:t>
            </a:r>
            <a:r>
              <a:rPr lang="en-US">
                <a:latin typeface="APL385 Unicode" panose="020B0709000202000203" pitchFamily="49" charset="0"/>
              </a:rPr>
              <a:t>∧(named’[‘)∧</a:t>
            </a:r>
            <a:r>
              <a:rPr lang="en-US" err="1">
                <a:latin typeface="APL385 Unicode" panose="020B0709000202000203" pitchFamily="49" charset="0"/>
              </a:rPr>
              <a:t>dexpr</a:t>
            </a:r>
            <a:r>
              <a:rPr lang="en-US">
                <a:latin typeface="APL385 Unicode" panose="020B0709000202000203" pitchFamily="49" charset="0"/>
              </a:rPr>
              <a:t>[parent]]</a:t>
            </a:r>
            <a:br>
              <a:rPr lang="en-US">
                <a:latin typeface="APL385 Unicode" panose="020B0709000202000203" pitchFamily="49" charset="0"/>
              </a:rPr>
            </a:br>
            <a:r>
              <a:rPr lang="en-US" err="1">
                <a:latin typeface="APL385 Unicode" panose="020B0709000202000203" pitchFamily="49" charset="0"/>
              </a:rPr>
              <a:t>idxpr_db←parent</a:t>
            </a:r>
            <a:r>
              <a:rPr lang="en-US">
                <a:latin typeface="APL385 Unicode" panose="020B0709000202000203" pitchFamily="49" charset="0"/>
              </a:rPr>
              <a:t>[⍸</a:t>
            </a:r>
            <a:r>
              <a:rPr lang="en-US" err="1">
                <a:latin typeface="APL385 Unicode" panose="020B0709000202000203" pitchFamily="49" charset="0"/>
              </a:rPr>
              <a:t>dbex</a:t>
            </a:r>
            <a:r>
              <a:rPr lang="en-US">
                <a:latin typeface="APL385 Unicode" panose="020B0709000202000203" pitchFamily="49" charset="0"/>
              </a:rPr>
              <a:t>∧(</a:t>
            </a:r>
            <a:r>
              <a:rPr lang="en-US">
                <a:solidFill>
                  <a:schemeClr val="accent1"/>
                </a:solidFill>
                <a:latin typeface="APL385 Unicode" panose="020B0709000202000203" pitchFamily="49" charset="0"/>
              </a:rPr>
              <a:t>≠parent</a:t>
            </a:r>
            <a:r>
              <a:rPr lang="en-US">
                <a:latin typeface="APL385 Unicode" panose="020B0709000202000203" pitchFamily="49" charset="0"/>
              </a:rPr>
              <a:t>)∧</a:t>
            </a:r>
            <a:r>
              <a:rPr lang="en-US" err="1">
                <a:latin typeface="APL385 Unicode" panose="020B0709000202000203" pitchFamily="49" charset="0"/>
              </a:rPr>
              <a:t>parent∊idxpr</a:t>
            </a:r>
            <a:r>
              <a:rPr lang="en-US">
                <a:latin typeface="APL385 Unicode" panose="020B0709000202000203" pitchFamily="49" charset="0"/>
              </a:rPr>
              <a:t>]</a:t>
            </a:r>
            <a:br>
              <a:rPr lang="en-US">
                <a:latin typeface="APL385 Unicode" panose="020B0709000202000203" pitchFamily="49" charset="0"/>
              </a:rPr>
            </a:br>
            <a:endParaRPr lang="en-US">
              <a:latin typeface="APL385 Unicode" panose="020B0709000202000203" pitchFamily="49" charset="0"/>
            </a:endParaRPr>
          </a:p>
        </p:txBody>
      </p:sp>
      <p:sp>
        <p:nvSpPr>
          <p:cNvPr id="3" name="タイトル 2">
            <a:extLst>
              <a:ext uri="{FF2B5EF4-FFF2-40B4-BE49-F238E27FC236}">
                <a16:creationId xmlns:a16="http://schemas.microsoft.com/office/drawing/2014/main" id="{C2FDEB07-F5E0-8EC3-57BF-5BA4681558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371" y="356877"/>
            <a:ext cx="9392908" cy="1908952"/>
          </a:xfrm>
        </p:spPr>
        <p:txBody>
          <a:bodyPr anchor="t"/>
          <a:lstStyle/>
          <a:p>
            <a:r>
              <a:rPr lang="en-US" sz="2400">
                <a:latin typeface="APL385 Unicode" panose="020B0709000202000203" pitchFamily="49" charset="0"/>
              </a:rPr>
              <a:t>:Namespace</a:t>
            </a:r>
            <a:br>
              <a:rPr lang="en-US" sz="2400">
                <a:latin typeface="APL385 Unicode" panose="020B0709000202000203" pitchFamily="49" charset="0"/>
              </a:rPr>
            </a:br>
            <a:r>
              <a:rPr lang="en-US" sz="2400">
                <a:latin typeface="APL385 Unicode" panose="020B0709000202000203" pitchFamily="49" charset="0"/>
              </a:rPr>
              <a:t>  </a:t>
            </a:r>
            <a:r>
              <a:rPr lang="en-US" sz="2400">
                <a:solidFill>
                  <a:schemeClr val="accent1"/>
                </a:solidFill>
                <a:latin typeface="APL385 Unicode" panose="020B0709000202000203" pitchFamily="49" charset="0"/>
              </a:rPr>
              <a:t>DB</a:t>
            </a:r>
            <a:r>
              <a:rPr lang="en-US" sz="2400">
                <a:latin typeface="APL385 Unicode" panose="020B0709000202000203" pitchFamily="49" charset="0"/>
              </a:rPr>
              <a:t>←</a:t>
            </a:r>
            <a:r>
              <a:rPr lang="en-US" sz="2400">
                <a:solidFill>
                  <a:schemeClr val="accent1"/>
                </a:solidFill>
                <a:latin typeface="APL385 Unicode" panose="020B0709000202000203" pitchFamily="49" charset="0"/>
              </a:rPr>
              <a:t>LD</a:t>
            </a:r>
            <a:r>
              <a:rPr lang="en-US" sz="2400">
                <a:latin typeface="APL385 Unicode" panose="020B0709000202000203" pitchFamily="49" charset="0"/>
              </a:rPr>
              <a:t>‘DYNA’</a:t>
            </a:r>
            <a:br>
              <a:rPr lang="en-US" sz="2400">
                <a:latin typeface="APL385 Unicode" panose="020B0709000202000203" pitchFamily="49" charset="0"/>
              </a:rPr>
            </a:br>
            <a:r>
              <a:rPr lang="en-US" sz="2400">
                <a:latin typeface="APL385 Unicode" panose="020B0709000202000203" pitchFamily="49" charset="0"/>
              </a:rPr>
              <a:t>  </a:t>
            </a:r>
            <a:r>
              <a:rPr lang="en-US" sz="2400">
                <a:solidFill>
                  <a:schemeClr val="accent1"/>
                </a:solidFill>
                <a:latin typeface="APL385 Unicode" panose="020B0709000202000203" pitchFamily="49" charset="0"/>
              </a:rPr>
              <a:t>QUERY_MASK</a:t>
            </a:r>
            <a:r>
              <a:rPr lang="en-US" sz="2400">
                <a:latin typeface="APL385 Unicode" panose="020B0709000202000203" pitchFamily="49" charset="0"/>
              </a:rPr>
              <a:t>←</a:t>
            </a:r>
            <a:r>
              <a:rPr lang="en-US" sz="2400">
                <a:solidFill>
                  <a:schemeClr val="accent1"/>
                </a:solidFill>
                <a:latin typeface="APL385 Unicode" panose="020B0709000202000203" pitchFamily="49" charset="0"/>
              </a:rPr>
              <a:t>DB</a:t>
            </a:r>
            <a:r>
              <a:rPr lang="en-US" sz="2400">
                <a:latin typeface="APL385 Unicode" panose="020B0709000202000203" pitchFamily="49" charset="0"/>
              </a:rPr>
              <a:t>[;EMAIL]∊</a:t>
            </a:r>
            <a:r>
              <a:rPr lang="en-US" sz="2400">
                <a:solidFill>
                  <a:schemeClr val="accent1"/>
                </a:solidFill>
                <a:latin typeface="APL385 Unicode" panose="020B0709000202000203" pitchFamily="49" charset="0"/>
              </a:rPr>
              <a:t>(LD</a:t>
            </a:r>
            <a:r>
              <a:rPr lang="en-US" sz="2400">
                <a:latin typeface="APL385 Unicode" panose="020B0709000202000203" pitchFamily="49" charset="0"/>
              </a:rPr>
              <a:t>’DYALOG’)[;EMAIL]</a:t>
            </a:r>
            <a:br>
              <a:rPr lang="en-US" sz="2400">
                <a:latin typeface="APL385 Unicode" panose="020B0709000202000203" pitchFamily="49" charset="0"/>
              </a:rPr>
            </a:br>
            <a:r>
              <a:rPr lang="en-US" sz="2400">
                <a:latin typeface="APL385 Unicode" panose="020B0709000202000203" pitchFamily="49" charset="0"/>
              </a:rPr>
              <a:t>  </a:t>
            </a:r>
            <a:r>
              <a:rPr lang="en-US" sz="2400">
                <a:solidFill>
                  <a:schemeClr val="accent1"/>
                </a:solidFill>
                <a:latin typeface="APL385 Unicode" panose="020B0709000202000203" pitchFamily="49" charset="0"/>
              </a:rPr>
              <a:t>+</a:t>
            </a:r>
            <a:r>
              <a:rPr lang="en-US" sz="2400">
                <a:latin typeface="APL385 Unicode" panose="020B0709000202000203" pitchFamily="49" charset="0"/>
              </a:rPr>
              <a:t>⌿</a:t>
            </a:r>
            <a:r>
              <a:rPr lang="en-US" sz="2400">
                <a:solidFill>
                  <a:schemeClr val="accent1"/>
                </a:solidFill>
                <a:latin typeface="APL385 Unicode" panose="020B0709000202000203" pitchFamily="49" charset="0"/>
              </a:rPr>
              <a:t>(QUERY_MASK</a:t>
            </a:r>
            <a:r>
              <a:rPr lang="en-US" sz="2400">
                <a:latin typeface="APL385 Unicode" panose="020B0709000202000203" pitchFamily="49" charset="0"/>
              </a:rPr>
              <a:t>⌿DB)[;AGES]</a:t>
            </a:r>
            <a:br>
              <a:rPr lang="en-US" sz="2400">
                <a:latin typeface="APL385 Unicode" panose="020B0709000202000203" pitchFamily="49" charset="0"/>
              </a:rPr>
            </a:br>
            <a:r>
              <a:rPr lang="en-US" sz="2400">
                <a:latin typeface="APL385 Unicode" panose="020B0709000202000203" pitchFamily="49" charset="0"/>
              </a:rPr>
              <a:t>:</a:t>
            </a:r>
            <a:r>
              <a:rPr lang="en-US" sz="2400" err="1">
                <a:latin typeface="APL385 Unicode" panose="020B0709000202000203" pitchFamily="49" charset="0"/>
              </a:rPr>
              <a:t>EndNamespace</a:t>
            </a:r>
            <a:endParaRPr kumimoji="1" lang="ja-JP" altLang="en-US" sz="2400"/>
          </a:p>
        </p:txBody>
      </p:sp>
      <p:sp>
        <p:nvSpPr>
          <p:cNvPr id="4" name="Media Placeholder 3">
            <a:extLst>
              <a:ext uri="{FF2B5EF4-FFF2-40B4-BE49-F238E27FC236}">
                <a16:creationId xmlns:a16="http://schemas.microsoft.com/office/drawing/2014/main" id="{4273E0BB-A38B-3D85-C524-2E06C8415819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5270354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8C1E28-3255-0918-B8BF-8683CD262A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2BCE6501-FEDF-2255-8290-EA42075637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1369" y="2386853"/>
            <a:ext cx="11370168" cy="3622434"/>
          </a:xfrm>
        </p:spPr>
        <p:txBody>
          <a:bodyPr anchor="t">
            <a:normAutofit/>
          </a:bodyPr>
          <a:lstStyle/>
          <a:p>
            <a:pPr marL="0" indent="0">
              <a:buNone/>
            </a:pPr>
            <a:r>
              <a:rPr lang="en-US" err="1">
                <a:latin typeface="APL385 Unicode" panose="020B0709000202000203" pitchFamily="49" charset="0"/>
              </a:rPr>
              <a:t>db</a:t>
            </a:r>
            <a:r>
              <a:rPr lang="en-US">
                <a:latin typeface="APL385 Unicode" panose="020B0709000202000203" pitchFamily="49" charset="0"/>
              </a:rPr>
              <a:t>←⍸</a:t>
            </a:r>
            <a:r>
              <a:rPr lang="en-US" err="1">
                <a:latin typeface="APL385 Unicode" panose="020B0709000202000203" pitchFamily="49" charset="0"/>
              </a:rPr>
              <a:t>defs</a:t>
            </a:r>
            <a:r>
              <a:rPr lang="en-US">
                <a:latin typeface="APL385 Unicode" panose="020B0709000202000203" pitchFamily="49" charset="0"/>
              </a:rPr>
              <a:t>∧(</a:t>
            </a:r>
            <a:r>
              <a:rPr lang="en-US" err="1">
                <a:latin typeface="APL385 Unicode" panose="020B0709000202000203" pitchFamily="49" charset="0"/>
              </a:rPr>
              <a:t>ns∊roots</a:t>
            </a:r>
            <a:r>
              <a:rPr lang="en-US">
                <a:latin typeface="APL385 Unicode" panose="020B0709000202000203" pitchFamily="49" charset="0"/>
              </a:rPr>
              <a:t>)∧</a:t>
            </a:r>
            <a:r>
              <a:rPr lang="en-US" err="1">
                <a:latin typeface="APL385 Unicode" panose="020B0709000202000203" pitchFamily="49" charset="0"/>
              </a:rPr>
              <a:t>named’DB</a:t>
            </a:r>
            <a:r>
              <a:rPr lang="en-US">
                <a:latin typeface="APL385 Unicode" panose="020B0709000202000203" pitchFamily="49" charset="0"/>
              </a:rPr>
              <a:t>’ </a:t>
            </a:r>
            <a:r>
              <a:rPr lang="en-US" err="1">
                <a:latin typeface="APL385 Unicode" panose="020B0709000202000203" pitchFamily="49" charset="0"/>
              </a:rPr>
              <a:t>dbex</a:t>
            </a:r>
            <a:r>
              <a:rPr lang="en-US">
                <a:latin typeface="APL385 Unicode" panose="020B0709000202000203" pitchFamily="49" charset="0"/>
              </a:rPr>
              <a:t>←(type=Var)∧(</a:t>
            </a:r>
            <a:r>
              <a:rPr lang="en-US" err="1">
                <a:latin typeface="APL385 Unicode" panose="020B0709000202000203" pitchFamily="49" charset="0"/>
              </a:rPr>
              <a:t>vardef∊db</a:t>
            </a:r>
            <a:r>
              <a:rPr lang="en-US">
                <a:latin typeface="APL385 Unicode" panose="020B0709000202000203" pitchFamily="49" charset="0"/>
              </a:rPr>
              <a:t>)∧expr[parent]</a:t>
            </a:r>
            <a:br>
              <a:rPr lang="en-US">
                <a:latin typeface="APL385 Unicode" panose="020B0709000202000203" pitchFamily="49" charset="0"/>
              </a:rPr>
            </a:br>
            <a:r>
              <a:rPr lang="en-US">
                <a:latin typeface="APL385 Unicode" panose="020B0709000202000203" pitchFamily="49" charset="0"/>
              </a:rPr>
              <a:t>{</a:t>
            </a:r>
            <a:r>
              <a:rPr lang="en-US" err="1">
                <a:latin typeface="APL385 Unicode" panose="020B0709000202000203" pitchFamily="49" charset="0"/>
              </a:rPr>
              <a:t>dbex</a:t>
            </a:r>
            <a:r>
              <a:rPr lang="en-US">
                <a:latin typeface="APL385 Unicode" panose="020B0709000202000203" pitchFamily="49" charset="0"/>
              </a:rPr>
              <a:t>[parent]∨←</a:t>
            </a:r>
            <a:r>
              <a:rPr lang="en-US" err="1">
                <a:latin typeface="APL385 Unicode" panose="020B0709000202000203" pitchFamily="49" charset="0"/>
              </a:rPr>
              <a:t>dbex∧expr</a:t>
            </a:r>
            <a:r>
              <a:rPr lang="en-US">
                <a:latin typeface="APL385 Unicode" panose="020B0709000202000203" pitchFamily="49" charset="0"/>
              </a:rPr>
              <a:t>[parent]}⍣≡⍬</a:t>
            </a:r>
            <a:br>
              <a:rPr lang="en-US">
                <a:latin typeface="APL385 Unicode" panose="020B0709000202000203" pitchFamily="49" charset="0"/>
              </a:rPr>
            </a:br>
            <a:r>
              <a:rPr lang="en-US" err="1">
                <a:latin typeface="APL385 Unicode" panose="020B0709000202000203" pitchFamily="49" charset="0"/>
              </a:rPr>
              <a:t>idxpr←parent</a:t>
            </a:r>
            <a:r>
              <a:rPr lang="en-US">
                <a:latin typeface="APL385 Unicode" panose="020B0709000202000203" pitchFamily="49" charset="0"/>
              </a:rPr>
              <a:t>[⍸</a:t>
            </a:r>
            <a:r>
              <a:rPr lang="en-US" err="1">
                <a:latin typeface="APL385 Unicode" panose="020B0709000202000203" pitchFamily="49" charset="0"/>
              </a:rPr>
              <a:t>prmfn</a:t>
            </a:r>
            <a:r>
              <a:rPr lang="en-US">
                <a:latin typeface="APL385 Unicode" panose="020B0709000202000203" pitchFamily="49" charset="0"/>
              </a:rPr>
              <a:t>∧(named’[‘)∧</a:t>
            </a:r>
            <a:r>
              <a:rPr lang="en-US" err="1">
                <a:latin typeface="APL385 Unicode" panose="020B0709000202000203" pitchFamily="49" charset="0"/>
              </a:rPr>
              <a:t>dexpr</a:t>
            </a:r>
            <a:r>
              <a:rPr lang="en-US">
                <a:latin typeface="APL385 Unicode" panose="020B0709000202000203" pitchFamily="49" charset="0"/>
              </a:rPr>
              <a:t>[parent]]</a:t>
            </a:r>
            <a:br>
              <a:rPr lang="en-US">
                <a:latin typeface="APL385 Unicode" panose="020B0709000202000203" pitchFamily="49" charset="0"/>
              </a:rPr>
            </a:br>
            <a:r>
              <a:rPr lang="en-US" err="1">
                <a:latin typeface="APL385 Unicode" panose="020B0709000202000203" pitchFamily="49" charset="0"/>
              </a:rPr>
              <a:t>idxpr_db←parent</a:t>
            </a:r>
            <a:r>
              <a:rPr lang="en-US">
                <a:latin typeface="APL385 Unicode" panose="020B0709000202000203" pitchFamily="49" charset="0"/>
              </a:rPr>
              <a:t>[⍸</a:t>
            </a:r>
            <a:r>
              <a:rPr lang="en-US" err="1">
                <a:latin typeface="APL385 Unicode" panose="020B0709000202000203" pitchFamily="49" charset="0"/>
              </a:rPr>
              <a:t>dbex</a:t>
            </a:r>
            <a:r>
              <a:rPr lang="en-US">
                <a:latin typeface="APL385 Unicode" panose="020B0709000202000203" pitchFamily="49" charset="0"/>
              </a:rPr>
              <a:t>∧(≠parent)∧</a:t>
            </a:r>
            <a:r>
              <a:rPr lang="en-US" err="1">
                <a:solidFill>
                  <a:schemeClr val="accent1"/>
                </a:solidFill>
                <a:latin typeface="APL385 Unicode" panose="020B0709000202000203" pitchFamily="49" charset="0"/>
              </a:rPr>
              <a:t>parent∊idxpr</a:t>
            </a:r>
            <a:r>
              <a:rPr lang="en-US">
                <a:latin typeface="APL385 Unicode" panose="020B0709000202000203" pitchFamily="49" charset="0"/>
              </a:rPr>
              <a:t>]</a:t>
            </a:r>
            <a:br>
              <a:rPr lang="en-US">
                <a:latin typeface="APL385 Unicode" panose="020B0709000202000203" pitchFamily="49" charset="0"/>
              </a:rPr>
            </a:br>
            <a:endParaRPr lang="en-US">
              <a:latin typeface="APL385 Unicode" panose="020B0709000202000203" pitchFamily="49" charset="0"/>
            </a:endParaRPr>
          </a:p>
        </p:txBody>
      </p:sp>
      <p:sp>
        <p:nvSpPr>
          <p:cNvPr id="3" name="タイトル 2">
            <a:extLst>
              <a:ext uri="{FF2B5EF4-FFF2-40B4-BE49-F238E27FC236}">
                <a16:creationId xmlns:a16="http://schemas.microsoft.com/office/drawing/2014/main" id="{9EEBAFB8-F058-6E8A-2E6D-DC21ECBCAD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371" y="356877"/>
            <a:ext cx="9392908" cy="1908952"/>
          </a:xfrm>
        </p:spPr>
        <p:txBody>
          <a:bodyPr anchor="t"/>
          <a:lstStyle/>
          <a:p>
            <a:r>
              <a:rPr lang="en-US" sz="2400">
                <a:latin typeface="APL385 Unicode" panose="020B0709000202000203" pitchFamily="49" charset="0"/>
              </a:rPr>
              <a:t>:Namespace</a:t>
            </a:r>
            <a:br>
              <a:rPr lang="en-US" sz="2400">
                <a:latin typeface="APL385 Unicode" panose="020B0709000202000203" pitchFamily="49" charset="0"/>
              </a:rPr>
            </a:br>
            <a:r>
              <a:rPr lang="en-US" sz="2400">
                <a:latin typeface="APL385 Unicode" panose="020B0709000202000203" pitchFamily="49" charset="0"/>
              </a:rPr>
              <a:t>  DB←LD‘DYNA’</a:t>
            </a:r>
            <a:br>
              <a:rPr lang="en-US" sz="2400">
                <a:latin typeface="APL385 Unicode" panose="020B0709000202000203" pitchFamily="49" charset="0"/>
              </a:rPr>
            </a:br>
            <a:r>
              <a:rPr lang="en-US" sz="2400">
                <a:latin typeface="APL385 Unicode" panose="020B0709000202000203" pitchFamily="49" charset="0"/>
              </a:rPr>
              <a:t>  QUERY_MASK←</a:t>
            </a:r>
            <a:r>
              <a:rPr lang="en-US" sz="2400">
                <a:solidFill>
                  <a:schemeClr val="accent1"/>
                </a:solidFill>
                <a:latin typeface="APL385 Unicode" panose="020B0709000202000203" pitchFamily="49" charset="0"/>
              </a:rPr>
              <a:t>DB</a:t>
            </a:r>
            <a:r>
              <a:rPr lang="en-US" sz="2400">
                <a:latin typeface="APL385 Unicode" panose="020B0709000202000203" pitchFamily="49" charset="0"/>
              </a:rPr>
              <a:t>[</a:t>
            </a:r>
            <a:r>
              <a:rPr lang="en-US" sz="2400">
                <a:solidFill>
                  <a:schemeClr val="accent1"/>
                </a:solidFill>
                <a:latin typeface="APL385 Unicode" panose="020B0709000202000203" pitchFamily="49" charset="0"/>
              </a:rPr>
              <a:t>;EMAIL</a:t>
            </a:r>
            <a:r>
              <a:rPr lang="en-US" sz="2400">
                <a:latin typeface="APL385 Unicode" panose="020B0709000202000203" pitchFamily="49" charset="0"/>
              </a:rPr>
              <a:t>]∊(</a:t>
            </a:r>
            <a:r>
              <a:rPr lang="en-US" sz="2400">
                <a:solidFill>
                  <a:schemeClr val="accent1"/>
                </a:solidFill>
                <a:latin typeface="APL385 Unicode" panose="020B0709000202000203" pitchFamily="49" charset="0"/>
              </a:rPr>
              <a:t>LD’DYALOG’</a:t>
            </a:r>
            <a:r>
              <a:rPr lang="en-US" sz="2400">
                <a:latin typeface="APL385 Unicode" panose="020B0709000202000203" pitchFamily="49" charset="0"/>
              </a:rPr>
              <a:t>)[</a:t>
            </a:r>
            <a:r>
              <a:rPr lang="en-US" sz="2400">
                <a:solidFill>
                  <a:schemeClr val="accent1"/>
                </a:solidFill>
                <a:latin typeface="APL385 Unicode" panose="020B0709000202000203" pitchFamily="49" charset="0"/>
              </a:rPr>
              <a:t>;EMAIL</a:t>
            </a:r>
            <a:r>
              <a:rPr lang="en-US" sz="2400">
                <a:latin typeface="APL385 Unicode" panose="020B0709000202000203" pitchFamily="49" charset="0"/>
              </a:rPr>
              <a:t>]</a:t>
            </a:r>
            <a:br>
              <a:rPr lang="en-US" sz="2400">
                <a:latin typeface="APL385 Unicode" panose="020B0709000202000203" pitchFamily="49" charset="0"/>
              </a:rPr>
            </a:br>
            <a:r>
              <a:rPr lang="en-US" sz="2400">
                <a:latin typeface="APL385 Unicode" panose="020B0709000202000203" pitchFamily="49" charset="0"/>
              </a:rPr>
              <a:t>  +⌿(</a:t>
            </a:r>
            <a:r>
              <a:rPr lang="en-US" sz="2400">
                <a:solidFill>
                  <a:schemeClr val="accent1"/>
                </a:solidFill>
                <a:latin typeface="APL385 Unicode" panose="020B0709000202000203" pitchFamily="49" charset="0"/>
              </a:rPr>
              <a:t>QUERY_MASK⌿DB</a:t>
            </a:r>
            <a:r>
              <a:rPr lang="en-US" sz="2400">
                <a:latin typeface="APL385 Unicode" panose="020B0709000202000203" pitchFamily="49" charset="0"/>
              </a:rPr>
              <a:t>)[</a:t>
            </a:r>
            <a:r>
              <a:rPr lang="en-US" sz="2400">
                <a:solidFill>
                  <a:schemeClr val="accent1"/>
                </a:solidFill>
                <a:latin typeface="APL385 Unicode" panose="020B0709000202000203" pitchFamily="49" charset="0"/>
              </a:rPr>
              <a:t>;AGES</a:t>
            </a:r>
            <a:r>
              <a:rPr lang="en-US" sz="2400">
                <a:latin typeface="APL385 Unicode" panose="020B0709000202000203" pitchFamily="49" charset="0"/>
              </a:rPr>
              <a:t>]</a:t>
            </a:r>
            <a:br>
              <a:rPr lang="en-US" sz="2400">
                <a:latin typeface="APL385 Unicode" panose="020B0709000202000203" pitchFamily="49" charset="0"/>
              </a:rPr>
            </a:br>
            <a:r>
              <a:rPr lang="en-US" sz="2400">
                <a:latin typeface="APL385 Unicode" panose="020B0709000202000203" pitchFamily="49" charset="0"/>
              </a:rPr>
              <a:t>:</a:t>
            </a:r>
            <a:r>
              <a:rPr lang="en-US" sz="2400" err="1">
                <a:latin typeface="APL385 Unicode" panose="020B0709000202000203" pitchFamily="49" charset="0"/>
              </a:rPr>
              <a:t>EndNamespace</a:t>
            </a:r>
            <a:endParaRPr kumimoji="1" lang="ja-JP" altLang="en-US" sz="2400"/>
          </a:p>
        </p:txBody>
      </p:sp>
      <p:sp>
        <p:nvSpPr>
          <p:cNvPr id="4" name="Media Placeholder 3">
            <a:extLst>
              <a:ext uri="{FF2B5EF4-FFF2-40B4-BE49-F238E27FC236}">
                <a16:creationId xmlns:a16="http://schemas.microsoft.com/office/drawing/2014/main" id="{DA2B81F9-FA3B-EDFF-AA52-03BC0EEF340B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904810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D9F78F-75F1-3917-DC73-ED8A5E9C4B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A62753B4-8299-5E50-EAF7-10211DA0BA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1369" y="2386853"/>
            <a:ext cx="11370168" cy="3622434"/>
          </a:xfrm>
        </p:spPr>
        <p:txBody>
          <a:bodyPr anchor="t">
            <a:normAutofit/>
          </a:bodyPr>
          <a:lstStyle/>
          <a:p>
            <a:pPr marL="0" indent="0">
              <a:buNone/>
            </a:pPr>
            <a:r>
              <a:rPr lang="en-US" err="1">
                <a:latin typeface="APL385 Unicode" panose="020B0709000202000203" pitchFamily="49" charset="0"/>
              </a:rPr>
              <a:t>db</a:t>
            </a:r>
            <a:r>
              <a:rPr lang="en-US">
                <a:latin typeface="APL385 Unicode" panose="020B0709000202000203" pitchFamily="49" charset="0"/>
              </a:rPr>
              <a:t>←⍸</a:t>
            </a:r>
            <a:r>
              <a:rPr lang="en-US" err="1">
                <a:latin typeface="APL385 Unicode" panose="020B0709000202000203" pitchFamily="49" charset="0"/>
              </a:rPr>
              <a:t>defs</a:t>
            </a:r>
            <a:r>
              <a:rPr lang="en-US">
                <a:latin typeface="APL385 Unicode" panose="020B0709000202000203" pitchFamily="49" charset="0"/>
              </a:rPr>
              <a:t>∧(</a:t>
            </a:r>
            <a:r>
              <a:rPr lang="en-US" err="1">
                <a:latin typeface="APL385 Unicode" panose="020B0709000202000203" pitchFamily="49" charset="0"/>
              </a:rPr>
              <a:t>ns∊roots</a:t>
            </a:r>
            <a:r>
              <a:rPr lang="en-US">
                <a:latin typeface="APL385 Unicode" panose="020B0709000202000203" pitchFamily="49" charset="0"/>
              </a:rPr>
              <a:t>)∧</a:t>
            </a:r>
            <a:r>
              <a:rPr lang="en-US" err="1">
                <a:latin typeface="APL385 Unicode" panose="020B0709000202000203" pitchFamily="49" charset="0"/>
              </a:rPr>
              <a:t>named’DB</a:t>
            </a:r>
            <a:r>
              <a:rPr lang="en-US">
                <a:latin typeface="APL385 Unicode" panose="020B0709000202000203" pitchFamily="49" charset="0"/>
              </a:rPr>
              <a:t>’ </a:t>
            </a:r>
            <a:r>
              <a:rPr lang="en-US" err="1">
                <a:latin typeface="APL385 Unicode" panose="020B0709000202000203" pitchFamily="49" charset="0"/>
              </a:rPr>
              <a:t>dbex</a:t>
            </a:r>
            <a:r>
              <a:rPr lang="en-US">
                <a:latin typeface="APL385 Unicode" panose="020B0709000202000203" pitchFamily="49" charset="0"/>
              </a:rPr>
              <a:t>←(type=Var)∧(</a:t>
            </a:r>
            <a:r>
              <a:rPr lang="en-US" err="1">
                <a:latin typeface="APL385 Unicode" panose="020B0709000202000203" pitchFamily="49" charset="0"/>
              </a:rPr>
              <a:t>vardef∊db</a:t>
            </a:r>
            <a:r>
              <a:rPr lang="en-US">
                <a:latin typeface="APL385 Unicode" panose="020B0709000202000203" pitchFamily="49" charset="0"/>
              </a:rPr>
              <a:t>)∧expr[parent]</a:t>
            </a:r>
            <a:br>
              <a:rPr lang="en-US">
                <a:latin typeface="APL385 Unicode" panose="020B0709000202000203" pitchFamily="49" charset="0"/>
              </a:rPr>
            </a:br>
            <a:r>
              <a:rPr lang="en-US">
                <a:latin typeface="APL385 Unicode" panose="020B0709000202000203" pitchFamily="49" charset="0"/>
              </a:rPr>
              <a:t>{</a:t>
            </a:r>
            <a:r>
              <a:rPr lang="en-US" err="1">
                <a:latin typeface="APL385 Unicode" panose="020B0709000202000203" pitchFamily="49" charset="0"/>
              </a:rPr>
              <a:t>dbex</a:t>
            </a:r>
            <a:r>
              <a:rPr lang="en-US">
                <a:latin typeface="APL385 Unicode" panose="020B0709000202000203" pitchFamily="49" charset="0"/>
              </a:rPr>
              <a:t>[parent]∨←</a:t>
            </a:r>
            <a:r>
              <a:rPr lang="en-US" err="1">
                <a:latin typeface="APL385 Unicode" panose="020B0709000202000203" pitchFamily="49" charset="0"/>
              </a:rPr>
              <a:t>dbex∧expr</a:t>
            </a:r>
            <a:r>
              <a:rPr lang="en-US">
                <a:latin typeface="APL385 Unicode" panose="020B0709000202000203" pitchFamily="49" charset="0"/>
              </a:rPr>
              <a:t>[parent]}⍣≡⍬</a:t>
            </a:r>
            <a:br>
              <a:rPr lang="en-US">
                <a:latin typeface="APL385 Unicode" panose="020B0709000202000203" pitchFamily="49" charset="0"/>
              </a:rPr>
            </a:br>
            <a:r>
              <a:rPr lang="en-US" err="1">
                <a:latin typeface="APL385 Unicode" panose="020B0709000202000203" pitchFamily="49" charset="0"/>
              </a:rPr>
              <a:t>idxpr←parent</a:t>
            </a:r>
            <a:r>
              <a:rPr lang="en-US">
                <a:latin typeface="APL385 Unicode" panose="020B0709000202000203" pitchFamily="49" charset="0"/>
              </a:rPr>
              <a:t>[⍸</a:t>
            </a:r>
            <a:r>
              <a:rPr lang="en-US" err="1">
                <a:latin typeface="APL385 Unicode" panose="020B0709000202000203" pitchFamily="49" charset="0"/>
              </a:rPr>
              <a:t>prmfn</a:t>
            </a:r>
            <a:r>
              <a:rPr lang="en-US">
                <a:latin typeface="APL385 Unicode" panose="020B0709000202000203" pitchFamily="49" charset="0"/>
              </a:rPr>
              <a:t>∧(named’[‘)∧</a:t>
            </a:r>
            <a:r>
              <a:rPr lang="en-US" err="1">
                <a:latin typeface="APL385 Unicode" panose="020B0709000202000203" pitchFamily="49" charset="0"/>
              </a:rPr>
              <a:t>dexpr</a:t>
            </a:r>
            <a:r>
              <a:rPr lang="en-US">
                <a:latin typeface="APL385 Unicode" panose="020B0709000202000203" pitchFamily="49" charset="0"/>
              </a:rPr>
              <a:t>[parent]]</a:t>
            </a:r>
            <a:br>
              <a:rPr lang="en-US">
                <a:latin typeface="APL385 Unicode" panose="020B0709000202000203" pitchFamily="49" charset="0"/>
              </a:rPr>
            </a:br>
            <a:r>
              <a:rPr lang="en-US" err="1">
                <a:latin typeface="APL385 Unicode" panose="020B0709000202000203" pitchFamily="49" charset="0"/>
              </a:rPr>
              <a:t>idxpr_db←parent</a:t>
            </a:r>
            <a:r>
              <a:rPr lang="en-US">
                <a:latin typeface="APL385 Unicode" panose="020B0709000202000203" pitchFamily="49" charset="0"/>
              </a:rPr>
              <a:t>[</a:t>
            </a:r>
            <a:r>
              <a:rPr lang="en-US">
                <a:solidFill>
                  <a:schemeClr val="accent1"/>
                </a:solidFill>
                <a:latin typeface="APL385 Unicode" panose="020B0709000202000203" pitchFamily="49" charset="0"/>
              </a:rPr>
              <a:t>⍸</a:t>
            </a:r>
            <a:r>
              <a:rPr lang="en-US" err="1">
                <a:solidFill>
                  <a:schemeClr val="accent1"/>
                </a:solidFill>
                <a:latin typeface="APL385 Unicode" panose="020B0709000202000203" pitchFamily="49" charset="0"/>
              </a:rPr>
              <a:t>dbex</a:t>
            </a:r>
            <a:r>
              <a:rPr lang="en-US">
                <a:solidFill>
                  <a:schemeClr val="accent1"/>
                </a:solidFill>
                <a:latin typeface="APL385 Unicode" panose="020B0709000202000203" pitchFamily="49" charset="0"/>
              </a:rPr>
              <a:t>∧(≠parent)∧</a:t>
            </a:r>
            <a:r>
              <a:rPr lang="en-US" err="1">
                <a:solidFill>
                  <a:schemeClr val="accent1"/>
                </a:solidFill>
                <a:latin typeface="APL385 Unicode" panose="020B0709000202000203" pitchFamily="49" charset="0"/>
              </a:rPr>
              <a:t>parent∊idxpr</a:t>
            </a:r>
            <a:r>
              <a:rPr lang="en-US">
                <a:latin typeface="APL385 Unicode" panose="020B0709000202000203" pitchFamily="49" charset="0"/>
              </a:rPr>
              <a:t>]</a:t>
            </a:r>
            <a:br>
              <a:rPr lang="en-US">
                <a:latin typeface="APL385 Unicode" panose="020B0709000202000203" pitchFamily="49" charset="0"/>
              </a:rPr>
            </a:br>
            <a:endParaRPr lang="en-US">
              <a:latin typeface="APL385 Unicode" panose="020B0709000202000203" pitchFamily="49" charset="0"/>
            </a:endParaRPr>
          </a:p>
        </p:txBody>
      </p:sp>
      <p:sp>
        <p:nvSpPr>
          <p:cNvPr id="3" name="タイトル 2">
            <a:extLst>
              <a:ext uri="{FF2B5EF4-FFF2-40B4-BE49-F238E27FC236}">
                <a16:creationId xmlns:a16="http://schemas.microsoft.com/office/drawing/2014/main" id="{98E283AD-1319-44AC-2669-7A3C1C552C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371" y="356877"/>
            <a:ext cx="9392908" cy="1908952"/>
          </a:xfrm>
        </p:spPr>
        <p:txBody>
          <a:bodyPr anchor="t"/>
          <a:lstStyle/>
          <a:p>
            <a:r>
              <a:rPr lang="en-US" sz="2400">
                <a:latin typeface="APL385 Unicode" panose="020B0709000202000203" pitchFamily="49" charset="0"/>
              </a:rPr>
              <a:t>:Namespace</a:t>
            </a:r>
            <a:br>
              <a:rPr lang="en-US" sz="2400">
                <a:latin typeface="APL385 Unicode" panose="020B0709000202000203" pitchFamily="49" charset="0"/>
              </a:rPr>
            </a:br>
            <a:r>
              <a:rPr lang="en-US" sz="2400">
                <a:latin typeface="APL385 Unicode" panose="020B0709000202000203" pitchFamily="49" charset="0"/>
              </a:rPr>
              <a:t>  DB←LD‘DYNA’</a:t>
            </a:r>
            <a:br>
              <a:rPr lang="en-US" sz="2400">
                <a:latin typeface="APL385 Unicode" panose="020B0709000202000203" pitchFamily="49" charset="0"/>
              </a:rPr>
            </a:br>
            <a:r>
              <a:rPr lang="en-US" sz="2400">
                <a:latin typeface="APL385 Unicode" panose="020B0709000202000203" pitchFamily="49" charset="0"/>
              </a:rPr>
              <a:t>  QUERY_MASK←</a:t>
            </a:r>
            <a:r>
              <a:rPr lang="en-US" sz="2400">
                <a:solidFill>
                  <a:schemeClr val="accent1"/>
                </a:solidFill>
                <a:latin typeface="APL385 Unicode" panose="020B0709000202000203" pitchFamily="49" charset="0"/>
              </a:rPr>
              <a:t>DB</a:t>
            </a:r>
            <a:r>
              <a:rPr lang="en-US" sz="2400">
                <a:latin typeface="APL385 Unicode" panose="020B0709000202000203" pitchFamily="49" charset="0"/>
              </a:rPr>
              <a:t>[;EMAIL]∊(LD’DYALOG’)[;EMAIL]</a:t>
            </a:r>
            <a:br>
              <a:rPr lang="en-US" sz="2400">
                <a:latin typeface="APL385 Unicode" panose="020B0709000202000203" pitchFamily="49" charset="0"/>
              </a:rPr>
            </a:br>
            <a:r>
              <a:rPr lang="en-US" sz="2400">
                <a:latin typeface="APL385 Unicode" panose="020B0709000202000203" pitchFamily="49" charset="0"/>
              </a:rPr>
              <a:t>  +⌿(</a:t>
            </a:r>
            <a:r>
              <a:rPr lang="en-US" sz="2400">
                <a:solidFill>
                  <a:schemeClr val="accent1"/>
                </a:solidFill>
                <a:latin typeface="APL385 Unicode" panose="020B0709000202000203" pitchFamily="49" charset="0"/>
              </a:rPr>
              <a:t>QUERY_MASK⌿DB</a:t>
            </a:r>
            <a:r>
              <a:rPr lang="en-US" sz="2400">
                <a:latin typeface="APL385 Unicode" panose="020B0709000202000203" pitchFamily="49" charset="0"/>
              </a:rPr>
              <a:t>)[;AGES]</a:t>
            </a:r>
            <a:br>
              <a:rPr lang="en-US" sz="2400">
                <a:latin typeface="APL385 Unicode" panose="020B0709000202000203" pitchFamily="49" charset="0"/>
              </a:rPr>
            </a:br>
            <a:r>
              <a:rPr lang="en-US" sz="2400">
                <a:latin typeface="APL385 Unicode" panose="020B0709000202000203" pitchFamily="49" charset="0"/>
              </a:rPr>
              <a:t>:</a:t>
            </a:r>
            <a:r>
              <a:rPr lang="en-US" sz="2400" err="1">
                <a:latin typeface="APL385 Unicode" panose="020B0709000202000203" pitchFamily="49" charset="0"/>
              </a:rPr>
              <a:t>EndNamespace</a:t>
            </a:r>
            <a:endParaRPr kumimoji="1" lang="ja-JP" altLang="en-US" sz="2400"/>
          </a:p>
        </p:txBody>
      </p:sp>
      <p:sp>
        <p:nvSpPr>
          <p:cNvPr id="4" name="Media Placeholder 3">
            <a:extLst>
              <a:ext uri="{FF2B5EF4-FFF2-40B4-BE49-F238E27FC236}">
                <a16:creationId xmlns:a16="http://schemas.microsoft.com/office/drawing/2014/main" id="{206385DC-492B-ABB9-9F6F-C0BD54ED67D6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916730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36F5D383-0594-2C21-C439-C681E3F4F17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Tool Support </a:t>
            </a:r>
          </a:p>
          <a:p>
            <a:r>
              <a:rPr lang="en-US"/>
              <a:t>for Static Analysis</a:t>
            </a:r>
          </a:p>
        </p:txBody>
      </p:sp>
      <p:sp>
        <p:nvSpPr>
          <p:cNvPr id="3" name="Media Placeholder 2">
            <a:extLst>
              <a:ext uri="{FF2B5EF4-FFF2-40B4-BE49-F238E27FC236}">
                <a16:creationId xmlns:a16="http://schemas.microsoft.com/office/drawing/2014/main" id="{B4A7F45B-CDFF-9D59-6C6E-5697D73ABFD1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065476358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D85697-782B-B740-92FA-8325AC5013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C2F6CBE7-91E8-87BD-1411-9A09A4E167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1369" y="2386853"/>
            <a:ext cx="11370168" cy="3622434"/>
          </a:xfrm>
        </p:spPr>
        <p:txBody>
          <a:bodyPr anchor="t">
            <a:normAutofit/>
          </a:bodyPr>
          <a:lstStyle/>
          <a:p>
            <a:pPr marL="0" indent="0">
              <a:buNone/>
            </a:pPr>
            <a:r>
              <a:rPr lang="en-US" err="1">
                <a:latin typeface="APL385 Unicode" panose="020B0709000202000203" pitchFamily="49" charset="0"/>
              </a:rPr>
              <a:t>db</a:t>
            </a:r>
            <a:r>
              <a:rPr lang="en-US">
                <a:latin typeface="APL385 Unicode" panose="020B0709000202000203" pitchFamily="49" charset="0"/>
              </a:rPr>
              <a:t>←⍸</a:t>
            </a:r>
            <a:r>
              <a:rPr lang="en-US" err="1">
                <a:latin typeface="APL385 Unicode" panose="020B0709000202000203" pitchFamily="49" charset="0"/>
              </a:rPr>
              <a:t>defs</a:t>
            </a:r>
            <a:r>
              <a:rPr lang="en-US">
                <a:latin typeface="APL385 Unicode" panose="020B0709000202000203" pitchFamily="49" charset="0"/>
              </a:rPr>
              <a:t>∧(</a:t>
            </a:r>
            <a:r>
              <a:rPr lang="en-US" err="1">
                <a:latin typeface="APL385 Unicode" panose="020B0709000202000203" pitchFamily="49" charset="0"/>
              </a:rPr>
              <a:t>ns∊roots</a:t>
            </a:r>
            <a:r>
              <a:rPr lang="en-US">
                <a:latin typeface="APL385 Unicode" panose="020B0709000202000203" pitchFamily="49" charset="0"/>
              </a:rPr>
              <a:t>)∧</a:t>
            </a:r>
            <a:r>
              <a:rPr lang="en-US" err="1">
                <a:latin typeface="APL385 Unicode" panose="020B0709000202000203" pitchFamily="49" charset="0"/>
              </a:rPr>
              <a:t>named’DB</a:t>
            </a:r>
            <a:r>
              <a:rPr lang="en-US">
                <a:latin typeface="APL385 Unicode" panose="020B0709000202000203" pitchFamily="49" charset="0"/>
              </a:rPr>
              <a:t>’ </a:t>
            </a:r>
            <a:r>
              <a:rPr lang="en-US" err="1">
                <a:latin typeface="APL385 Unicode" panose="020B0709000202000203" pitchFamily="49" charset="0"/>
              </a:rPr>
              <a:t>dbex</a:t>
            </a:r>
            <a:r>
              <a:rPr lang="en-US">
                <a:latin typeface="APL385 Unicode" panose="020B0709000202000203" pitchFamily="49" charset="0"/>
              </a:rPr>
              <a:t>←(type=Var)∧(</a:t>
            </a:r>
            <a:r>
              <a:rPr lang="en-US" err="1">
                <a:latin typeface="APL385 Unicode" panose="020B0709000202000203" pitchFamily="49" charset="0"/>
              </a:rPr>
              <a:t>vardef∊db</a:t>
            </a:r>
            <a:r>
              <a:rPr lang="en-US">
                <a:latin typeface="APL385 Unicode" panose="020B0709000202000203" pitchFamily="49" charset="0"/>
              </a:rPr>
              <a:t>)∧expr[parent]</a:t>
            </a:r>
            <a:br>
              <a:rPr lang="en-US">
                <a:latin typeface="APL385 Unicode" panose="020B0709000202000203" pitchFamily="49" charset="0"/>
              </a:rPr>
            </a:br>
            <a:r>
              <a:rPr lang="en-US">
                <a:latin typeface="APL385 Unicode" panose="020B0709000202000203" pitchFamily="49" charset="0"/>
              </a:rPr>
              <a:t>{</a:t>
            </a:r>
            <a:r>
              <a:rPr lang="en-US" err="1">
                <a:latin typeface="APL385 Unicode" panose="020B0709000202000203" pitchFamily="49" charset="0"/>
              </a:rPr>
              <a:t>dbex</a:t>
            </a:r>
            <a:r>
              <a:rPr lang="en-US">
                <a:latin typeface="APL385 Unicode" panose="020B0709000202000203" pitchFamily="49" charset="0"/>
              </a:rPr>
              <a:t>[parent]∨←</a:t>
            </a:r>
            <a:r>
              <a:rPr lang="en-US" err="1">
                <a:latin typeface="APL385 Unicode" panose="020B0709000202000203" pitchFamily="49" charset="0"/>
              </a:rPr>
              <a:t>dbex∧expr</a:t>
            </a:r>
            <a:r>
              <a:rPr lang="en-US">
                <a:latin typeface="APL385 Unicode" panose="020B0709000202000203" pitchFamily="49" charset="0"/>
              </a:rPr>
              <a:t>[parent]}⍣≡⍬</a:t>
            </a:r>
            <a:br>
              <a:rPr lang="en-US">
                <a:latin typeface="APL385 Unicode" panose="020B0709000202000203" pitchFamily="49" charset="0"/>
              </a:rPr>
            </a:br>
            <a:r>
              <a:rPr lang="en-US" err="1">
                <a:latin typeface="APL385 Unicode" panose="020B0709000202000203" pitchFamily="49" charset="0"/>
              </a:rPr>
              <a:t>idxpr←parent</a:t>
            </a:r>
            <a:r>
              <a:rPr lang="en-US">
                <a:latin typeface="APL385 Unicode" panose="020B0709000202000203" pitchFamily="49" charset="0"/>
              </a:rPr>
              <a:t>[⍸</a:t>
            </a:r>
            <a:r>
              <a:rPr lang="en-US" err="1">
                <a:latin typeface="APL385 Unicode" panose="020B0709000202000203" pitchFamily="49" charset="0"/>
              </a:rPr>
              <a:t>prmfn</a:t>
            </a:r>
            <a:r>
              <a:rPr lang="en-US">
                <a:latin typeface="APL385 Unicode" panose="020B0709000202000203" pitchFamily="49" charset="0"/>
              </a:rPr>
              <a:t>∧(named’[‘)∧</a:t>
            </a:r>
            <a:r>
              <a:rPr lang="en-US" err="1">
                <a:latin typeface="APL385 Unicode" panose="020B0709000202000203" pitchFamily="49" charset="0"/>
              </a:rPr>
              <a:t>dexpr</a:t>
            </a:r>
            <a:r>
              <a:rPr lang="en-US">
                <a:latin typeface="APL385 Unicode" panose="020B0709000202000203" pitchFamily="49" charset="0"/>
              </a:rPr>
              <a:t>[parent]]</a:t>
            </a:r>
            <a:br>
              <a:rPr lang="en-US">
                <a:latin typeface="APL385 Unicode" panose="020B0709000202000203" pitchFamily="49" charset="0"/>
              </a:rPr>
            </a:br>
            <a:r>
              <a:rPr lang="en-US" err="1">
                <a:solidFill>
                  <a:schemeClr val="accent1"/>
                </a:solidFill>
                <a:latin typeface="APL385 Unicode" panose="020B0709000202000203" pitchFamily="49" charset="0"/>
              </a:rPr>
              <a:t>idxpr_db</a:t>
            </a:r>
            <a:r>
              <a:rPr lang="en-US" err="1">
                <a:latin typeface="APL385 Unicode" panose="020B0709000202000203" pitchFamily="49" charset="0"/>
              </a:rPr>
              <a:t>←parent</a:t>
            </a:r>
            <a:r>
              <a:rPr lang="en-US">
                <a:latin typeface="APL385 Unicode" panose="020B0709000202000203" pitchFamily="49" charset="0"/>
              </a:rPr>
              <a:t>[⍸</a:t>
            </a:r>
            <a:r>
              <a:rPr lang="en-US" err="1">
                <a:latin typeface="APL385 Unicode" panose="020B0709000202000203" pitchFamily="49" charset="0"/>
              </a:rPr>
              <a:t>dbex</a:t>
            </a:r>
            <a:r>
              <a:rPr lang="en-US">
                <a:latin typeface="APL385 Unicode" panose="020B0709000202000203" pitchFamily="49" charset="0"/>
              </a:rPr>
              <a:t>∧(≠parent)∧</a:t>
            </a:r>
            <a:r>
              <a:rPr lang="en-US" err="1">
                <a:latin typeface="APL385 Unicode" panose="020B0709000202000203" pitchFamily="49" charset="0"/>
              </a:rPr>
              <a:t>parent∊idxpr</a:t>
            </a:r>
            <a:r>
              <a:rPr lang="en-US">
                <a:latin typeface="APL385 Unicode" panose="020B0709000202000203" pitchFamily="49" charset="0"/>
              </a:rPr>
              <a:t>]</a:t>
            </a:r>
            <a:br>
              <a:rPr lang="en-US">
                <a:latin typeface="APL385 Unicode" panose="020B0709000202000203" pitchFamily="49" charset="0"/>
              </a:rPr>
            </a:br>
            <a:endParaRPr lang="en-US">
              <a:latin typeface="APL385 Unicode" panose="020B0709000202000203" pitchFamily="49" charset="0"/>
            </a:endParaRPr>
          </a:p>
        </p:txBody>
      </p:sp>
      <p:sp>
        <p:nvSpPr>
          <p:cNvPr id="3" name="タイトル 2">
            <a:extLst>
              <a:ext uri="{FF2B5EF4-FFF2-40B4-BE49-F238E27FC236}">
                <a16:creationId xmlns:a16="http://schemas.microsoft.com/office/drawing/2014/main" id="{96994430-9E47-7A0C-D0A7-7F684D4C1F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371" y="356877"/>
            <a:ext cx="9392908" cy="1908952"/>
          </a:xfrm>
        </p:spPr>
        <p:txBody>
          <a:bodyPr anchor="t"/>
          <a:lstStyle/>
          <a:p>
            <a:r>
              <a:rPr lang="en-US" sz="2400">
                <a:latin typeface="APL385 Unicode" panose="020B0709000202000203" pitchFamily="49" charset="0"/>
              </a:rPr>
              <a:t>:Namespace</a:t>
            </a:r>
            <a:br>
              <a:rPr lang="en-US" sz="2400">
                <a:latin typeface="APL385 Unicode" panose="020B0709000202000203" pitchFamily="49" charset="0"/>
              </a:rPr>
            </a:br>
            <a:r>
              <a:rPr lang="en-US" sz="2400">
                <a:latin typeface="APL385 Unicode" panose="020B0709000202000203" pitchFamily="49" charset="0"/>
              </a:rPr>
              <a:t>  DB←LD‘DYNA’</a:t>
            </a:r>
            <a:br>
              <a:rPr lang="en-US" sz="2400">
                <a:latin typeface="APL385 Unicode" panose="020B0709000202000203" pitchFamily="49" charset="0"/>
              </a:rPr>
            </a:br>
            <a:r>
              <a:rPr lang="en-US" sz="2400">
                <a:latin typeface="APL385 Unicode" panose="020B0709000202000203" pitchFamily="49" charset="0"/>
              </a:rPr>
              <a:t>  QUERY_MASK←</a:t>
            </a:r>
            <a:r>
              <a:rPr lang="en-US" sz="2400">
                <a:solidFill>
                  <a:schemeClr val="accent1"/>
                </a:solidFill>
                <a:latin typeface="APL385 Unicode" panose="020B0709000202000203" pitchFamily="49" charset="0"/>
              </a:rPr>
              <a:t>DB[;EMAIL]</a:t>
            </a:r>
            <a:r>
              <a:rPr lang="en-US" sz="2400">
                <a:latin typeface="APL385 Unicode" panose="020B0709000202000203" pitchFamily="49" charset="0"/>
              </a:rPr>
              <a:t>∊(LD’DYALOG’)[;EMAIL]</a:t>
            </a:r>
            <a:br>
              <a:rPr lang="en-US" sz="2400">
                <a:latin typeface="APL385 Unicode" panose="020B0709000202000203" pitchFamily="49" charset="0"/>
              </a:rPr>
            </a:br>
            <a:r>
              <a:rPr lang="en-US" sz="2400">
                <a:latin typeface="APL385 Unicode" panose="020B0709000202000203" pitchFamily="49" charset="0"/>
              </a:rPr>
              <a:t>  +⌿</a:t>
            </a:r>
            <a:r>
              <a:rPr lang="en-US" sz="2400">
                <a:solidFill>
                  <a:schemeClr val="accent1"/>
                </a:solidFill>
                <a:latin typeface="APL385 Unicode" panose="020B0709000202000203" pitchFamily="49" charset="0"/>
              </a:rPr>
              <a:t>(QUERY_MASK⌿DB)[;AGES]</a:t>
            </a:r>
            <a:br>
              <a:rPr lang="en-US" sz="2400">
                <a:latin typeface="APL385 Unicode" panose="020B0709000202000203" pitchFamily="49" charset="0"/>
              </a:rPr>
            </a:br>
            <a:r>
              <a:rPr lang="en-US" sz="2400">
                <a:latin typeface="APL385 Unicode" panose="020B0709000202000203" pitchFamily="49" charset="0"/>
              </a:rPr>
              <a:t>:</a:t>
            </a:r>
            <a:r>
              <a:rPr lang="en-US" sz="2400" err="1">
                <a:latin typeface="APL385 Unicode" panose="020B0709000202000203" pitchFamily="49" charset="0"/>
              </a:rPr>
              <a:t>EndNamespace</a:t>
            </a:r>
            <a:endParaRPr kumimoji="1" lang="ja-JP" altLang="en-US" sz="2400"/>
          </a:p>
        </p:txBody>
      </p:sp>
      <p:sp>
        <p:nvSpPr>
          <p:cNvPr id="4" name="Media Placeholder 3">
            <a:extLst>
              <a:ext uri="{FF2B5EF4-FFF2-40B4-BE49-F238E27FC236}">
                <a16:creationId xmlns:a16="http://schemas.microsoft.com/office/drawing/2014/main" id="{BCF03E23-E486-C4D1-A7D3-5E2FCE239536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4360006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ADE345-9932-F6FE-A773-0B3D579367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F40CAE4F-CA27-B8CA-52E8-F5D9B691AB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1369" y="2386853"/>
            <a:ext cx="11370168" cy="3622434"/>
          </a:xfrm>
        </p:spPr>
        <p:txBody>
          <a:bodyPr anchor="t">
            <a:normAutofit/>
          </a:bodyPr>
          <a:lstStyle/>
          <a:p>
            <a:pPr marL="0" indent="0">
              <a:buNone/>
            </a:pPr>
            <a:r>
              <a:rPr lang="en-US" err="1">
                <a:latin typeface="APL385 Unicode" panose="020B0709000202000203" pitchFamily="49" charset="0"/>
              </a:rPr>
              <a:t>db</a:t>
            </a:r>
            <a:r>
              <a:rPr lang="en-US">
                <a:latin typeface="APL385 Unicode" panose="020B0709000202000203" pitchFamily="49" charset="0"/>
              </a:rPr>
              <a:t>←⍸</a:t>
            </a:r>
            <a:r>
              <a:rPr lang="en-US" err="1">
                <a:latin typeface="APL385 Unicode" panose="020B0709000202000203" pitchFamily="49" charset="0"/>
              </a:rPr>
              <a:t>defs</a:t>
            </a:r>
            <a:r>
              <a:rPr lang="en-US">
                <a:latin typeface="APL385 Unicode" panose="020B0709000202000203" pitchFamily="49" charset="0"/>
              </a:rPr>
              <a:t>∧(</a:t>
            </a:r>
            <a:r>
              <a:rPr lang="en-US" err="1">
                <a:latin typeface="APL385 Unicode" panose="020B0709000202000203" pitchFamily="49" charset="0"/>
              </a:rPr>
              <a:t>ns∊roots</a:t>
            </a:r>
            <a:r>
              <a:rPr lang="en-US">
                <a:latin typeface="APL385 Unicode" panose="020B0709000202000203" pitchFamily="49" charset="0"/>
              </a:rPr>
              <a:t>)∧</a:t>
            </a:r>
            <a:r>
              <a:rPr lang="en-US" err="1">
                <a:latin typeface="APL385 Unicode" panose="020B0709000202000203" pitchFamily="49" charset="0"/>
              </a:rPr>
              <a:t>named’DB</a:t>
            </a:r>
            <a:r>
              <a:rPr lang="en-US">
                <a:latin typeface="APL385 Unicode" panose="020B0709000202000203" pitchFamily="49" charset="0"/>
              </a:rPr>
              <a:t>’ </a:t>
            </a:r>
            <a:r>
              <a:rPr lang="en-US" err="1">
                <a:latin typeface="APL385 Unicode" panose="020B0709000202000203" pitchFamily="49" charset="0"/>
              </a:rPr>
              <a:t>dbex</a:t>
            </a:r>
            <a:r>
              <a:rPr lang="en-US">
                <a:latin typeface="APL385 Unicode" panose="020B0709000202000203" pitchFamily="49" charset="0"/>
              </a:rPr>
              <a:t>←(type=Var)∧(</a:t>
            </a:r>
            <a:r>
              <a:rPr lang="en-US" err="1">
                <a:latin typeface="APL385 Unicode" panose="020B0709000202000203" pitchFamily="49" charset="0"/>
              </a:rPr>
              <a:t>vardef∊db</a:t>
            </a:r>
            <a:r>
              <a:rPr lang="en-US">
                <a:latin typeface="APL385 Unicode" panose="020B0709000202000203" pitchFamily="49" charset="0"/>
              </a:rPr>
              <a:t>)∧expr[parent]</a:t>
            </a:r>
            <a:br>
              <a:rPr lang="en-US">
                <a:latin typeface="APL385 Unicode" panose="020B0709000202000203" pitchFamily="49" charset="0"/>
              </a:rPr>
            </a:br>
            <a:r>
              <a:rPr lang="en-US">
                <a:latin typeface="APL385 Unicode" panose="020B0709000202000203" pitchFamily="49" charset="0"/>
              </a:rPr>
              <a:t>{</a:t>
            </a:r>
            <a:r>
              <a:rPr lang="en-US" err="1">
                <a:latin typeface="APL385 Unicode" panose="020B0709000202000203" pitchFamily="49" charset="0"/>
              </a:rPr>
              <a:t>dbex</a:t>
            </a:r>
            <a:r>
              <a:rPr lang="en-US">
                <a:latin typeface="APL385 Unicode" panose="020B0709000202000203" pitchFamily="49" charset="0"/>
              </a:rPr>
              <a:t>[parent]∨←</a:t>
            </a:r>
            <a:r>
              <a:rPr lang="en-US" err="1">
                <a:latin typeface="APL385 Unicode" panose="020B0709000202000203" pitchFamily="49" charset="0"/>
              </a:rPr>
              <a:t>dbex∧expr</a:t>
            </a:r>
            <a:r>
              <a:rPr lang="en-US">
                <a:latin typeface="APL385 Unicode" panose="020B0709000202000203" pitchFamily="49" charset="0"/>
              </a:rPr>
              <a:t>[parent]}⍣≡⍬</a:t>
            </a:r>
            <a:br>
              <a:rPr lang="en-US">
                <a:latin typeface="APL385 Unicode" panose="020B0709000202000203" pitchFamily="49" charset="0"/>
              </a:rPr>
            </a:br>
            <a:r>
              <a:rPr lang="en-US" err="1">
                <a:latin typeface="APL385 Unicode" panose="020B0709000202000203" pitchFamily="49" charset="0"/>
              </a:rPr>
              <a:t>idxpr←parent</a:t>
            </a:r>
            <a:r>
              <a:rPr lang="en-US">
                <a:latin typeface="APL385 Unicode" panose="020B0709000202000203" pitchFamily="49" charset="0"/>
              </a:rPr>
              <a:t>[⍸</a:t>
            </a:r>
            <a:r>
              <a:rPr lang="en-US" err="1">
                <a:latin typeface="APL385 Unicode" panose="020B0709000202000203" pitchFamily="49" charset="0"/>
              </a:rPr>
              <a:t>prmfn</a:t>
            </a:r>
            <a:r>
              <a:rPr lang="en-US">
                <a:latin typeface="APL385 Unicode" panose="020B0709000202000203" pitchFamily="49" charset="0"/>
              </a:rPr>
              <a:t>∧(named’[‘)∧</a:t>
            </a:r>
            <a:r>
              <a:rPr lang="en-US" err="1">
                <a:latin typeface="APL385 Unicode" panose="020B0709000202000203" pitchFamily="49" charset="0"/>
              </a:rPr>
              <a:t>dexpr</a:t>
            </a:r>
            <a:r>
              <a:rPr lang="en-US">
                <a:latin typeface="APL385 Unicode" panose="020B0709000202000203" pitchFamily="49" charset="0"/>
              </a:rPr>
              <a:t>[parent]]</a:t>
            </a:r>
            <a:br>
              <a:rPr lang="en-US">
                <a:latin typeface="APL385 Unicode" panose="020B0709000202000203" pitchFamily="49" charset="0"/>
              </a:rPr>
            </a:br>
            <a:r>
              <a:rPr lang="en-US" err="1">
                <a:latin typeface="APL385 Unicode" panose="020B0709000202000203" pitchFamily="49" charset="0"/>
              </a:rPr>
              <a:t>idxpr_db←parent</a:t>
            </a:r>
            <a:r>
              <a:rPr lang="en-US">
                <a:latin typeface="APL385 Unicode" panose="020B0709000202000203" pitchFamily="49" charset="0"/>
              </a:rPr>
              <a:t>[⍸</a:t>
            </a:r>
            <a:r>
              <a:rPr lang="en-US" err="1">
                <a:latin typeface="APL385 Unicode" panose="020B0709000202000203" pitchFamily="49" charset="0"/>
              </a:rPr>
              <a:t>dbex</a:t>
            </a:r>
            <a:r>
              <a:rPr lang="en-US">
                <a:latin typeface="APL385 Unicode" panose="020B0709000202000203" pitchFamily="49" charset="0"/>
              </a:rPr>
              <a:t>∧(≠parent)∧</a:t>
            </a:r>
            <a:r>
              <a:rPr lang="en-US" err="1">
                <a:latin typeface="APL385 Unicode" panose="020B0709000202000203" pitchFamily="49" charset="0"/>
              </a:rPr>
              <a:t>parent∊idxpr</a:t>
            </a:r>
            <a:r>
              <a:rPr lang="en-US">
                <a:latin typeface="APL385 Unicode" panose="020B0709000202000203" pitchFamily="49" charset="0"/>
              </a:rPr>
              <a:t>]</a:t>
            </a:r>
            <a:br>
              <a:rPr lang="en-US">
                <a:latin typeface="APL385 Unicode" panose="020B0709000202000203" pitchFamily="49" charset="0"/>
              </a:rPr>
            </a:br>
            <a:r>
              <a:rPr lang="en-US" err="1">
                <a:latin typeface="APL385 Unicode" panose="020B0709000202000203" pitchFamily="49" charset="0"/>
              </a:rPr>
              <a:t>redox←parent</a:t>
            </a:r>
            <a:r>
              <a:rPr lang="en-US">
                <a:latin typeface="APL385 Unicode" panose="020B0709000202000203" pitchFamily="49" charset="0"/>
              </a:rPr>
              <a:t>[⍸</a:t>
            </a:r>
            <a:r>
              <a:rPr lang="en-US" err="1">
                <a:latin typeface="APL385 Unicode" panose="020B0709000202000203" pitchFamily="49" charset="0"/>
              </a:rPr>
              <a:t>prmop</a:t>
            </a:r>
            <a:r>
              <a:rPr lang="en-US">
                <a:latin typeface="APL385 Unicode" panose="020B0709000202000203" pitchFamily="49" charset="0"/>
              </a:rPr>
              <a:t>∧(named’⌿’)∧</a:t>
            </a:r>
            <a:r>
              <a:rPr lang="en-US" err="1">
                <a:latin typeface="APL385 Unicode" panose="020B0709000202000203" pitchFamily="49" charset="0"/>
              </a:rPr>
              <a:t>moxpr</a:t>
            </a:r>
            <a:r>
              <a:rPr lang="en-US">
                <a:latin typeface="APL385 Unicode" panose="020B0709000202000203" pitchFamily="49" charset="0"/>
              </a:rPr>
              <a:t>[parent]]</a:t>
            </a:r>
          </a:p>
        </p:txBody>
      </p:sp>
      <p:sp>
        <p:nvSpPr>
          <p:cNvPr id="3" name="タイトル 2">
            <a:extLst>
              <a:ext uri="{FF2B5EF4-FFF2-40B4-BE49-F238E27FC236}">
                <a16:creationId xmlns:a16="http://schemas.microsoft.com/office/drawing/2014/main" id="{E8BA9071-5BA3-3A4B-C4F0-4AD43615C9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371" y="356877"/>
            <a:ext cx="9392908" cy="1908952"/>
          </a:xfrm>
        </p:spPr>
        <p:txBody>
          <a:bodyPr anchor="t"/>
          <a:lstStyle/>
          <a:p>
            <a:r>
              <a:rPr lang="en-US" sz="2400">
                <a:latin typeface="APL385 Unicode" panose="020B0709000202000203" pitchFamily="49" charset="0"/>
              </a:rPr>
              <a:t>:Namespace</a:t>
            </a:r>
            <a:br>
              <a:rPr lang="en-US" sz="2400">
                <a:latin typeface="APL385 Unicode" panose="020B0709000202000203" pitchFamily="49" charset="0"/>
              </a:rPr>
            </a:br>
            <a:r>
              <a:rPr lang="en-US" sz="2400">
                <a:latin typeface="APL385 Unicode" panose="020B0709000202000203" pitchFamily="49" charset="0"/>
              </a:rPr>
              <a:t>  DB←LD‘DYNA’</a:t>
            </a:r>
            <a:br>
              <a:rPr lang="en-US" sz="2400">
                <a:latin typeface="APL385 Unicode" panose="020B0709000202000203" pitchFamily="49" charset="0"/>
              </a:rPr>
            </a:br>
            <a:r>
              <a:rPr lang="en-US" sz="2400">
                <a:latin typeface="APL385 Unicode" panose="020B0709000202000203" pitchFamily="49" charset="0"/>
              </a:rPr>
              <a:t>  QUERY_MASK←DB[;EMAIL]∊(LD’DYALOG’)[;EMAIL]</a:t>
            </a:r>
            <a:br>
              <a:rPr lang="en-US" sz="2400">
                <a:latin typeface="APL385 Unicode" panose="020B0709000202000203" pitchFamily="49" charset="0"/>
              </a:rPr>
            </a:br>
            <a:r>
              <a:rPr lang="en-US" sz="2400">
                <a:latin typeface="APL385 Unicode" panose="020B0709000202000203" pitchFamily="49" charset="0"/>
              </a:rPr>
              <a:t>  +⌿(QUERY_MASK⌿DB)[;AGES]</a:t>
            </a:r>
            <a:br>
              <a:rPr lang="en-US" sz="2400">
                <a:latin typeface="APL385 Unicode" panose="020B0709000202000203" pitchFamily="49" charset="0"/>
              </a:rPr>
            </a:br>
            <a:r>
              <a:rPr lang="en-US" sz="2400">
                <a:latin typeface="APL385 Unicode" panose="020B0709000202000203" pitchFamily="49" charset="0"/>
              </a:rPr>
              <a:t>:</a:t>
            </a:r>
            <a:r>
              <a:rPr lang="en-US" sz="2400" err="1">
                <a:latin typeface="APL385 Unicode" panose="020B0709000202000203" pitchFamily="49" charset="0"/>
              </a:rPr>
              <a:t>EndNamespace</a:t>
            </a:r>
            <a:endParaRPr kumimoji="1" lang="ja-JP" altLang="en-US" sz="2400"/>
          </a:p>
        </p:txBody>
      </p:sp>
      <p:sp>
        <p:nvSpPr>
          <p:cNvPr id="4" name="Media Placeholder 3">
            <a:extLst>
              <a:ext uri="{FF2B5EF4-FFF2-40B4-BE49-F238E27FC236}">
                <a16:creationId xmlns:a16="http://schemas.microsoft.com/office/drawing/2014/main" id="{AF7BAAEA-C7B9-1FA3-E090-FCDAA1F541D5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2278967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8D5060-F8A2-56BD-E41F-C11DB77EF5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15FC3D59-F644-97E9-49D2-9B3F00ED32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1369" y="2386853"/>
            <a:ext cx="11370168" cy="3622434"/>
          </a:xfrm>
        </p:spPr>
        <p:txBody>
          <a:bodyPr anchor="t">
            <a:normAutofit/>
          </a:bodyPr>
          <a:lstStyle/>
          <a:p>
            <a:pPr marL="0" indent="0">
              <a:buNone/>
            </a:pPr>
            <a:r>
              <a:rPr lang="en-US" err="1">
                <a:latin typeface="APL385 Unicode" panose="020B0709000202000203" pitchFamily="49" charset="0"/>
              </a:rPr>
              <a:t>db</a:t>
            </a:r>
            <a:r>
              <a:rPr lang="en-US">
                <a:latin typeface="APL385 Unicode" panose="020B0709000202000203" pitchFamily="49" charset="0"/>
              </a:rPr>
              <a:t>←⍸</a:t>
            </a:r>
            <a:r>
              <a:rPr lang="en-US" err="1">
                <a:latin typeface="APL385 Unicode" panose="020B0709000202000203" pitchFamily="49" charset="0"/>
              </a:rPr>
              <a:t>defs</a:t>
            </a:r>
            <a:r>
              <a:rPr lang="en-US">
                <a:latin typeface="APL385 Unicode" panose="020B0709000202000203" pitchFamily="49" charset="0"/>
              </a:rPr>
              <a:t>∧(</a:t>
            </a:r>
            <a:r>
              <a:rPr lang="en-US" err="1">
                <a:latin typeface="APL385 Unicode" panose="020B0709000202000203" pitchFamily="49" charset="0"/>
              </a:rPr>
              <a:t>ns∊roots</a:t>
            </a:r>
            <a:r>
              <a:rPr lang="en-US">
                <a:latin typeface="APL385 Unicode" panose="020B0709000202000203" pitchFamily="49" charset="0"/>
              </a:rPr>
              <a:t>)∧</a:t>
            </a:r>
            <a:r>
              <a:rPr lang="en-US" err="1">
                <a:latin typeface="APL385 Unicode" panose="020B0709000202000203" pitchFamily="49" charset="0"/>
              </a:rPr>
              <a:t>named’DB</a:t>
            </a:r>
            <a:r>
              <a:rPr lang="en-US">
                <a:latin typeface="APL385 Unicode" panose="020B0709000202000203" pitchFamily="49" charset="0"/>
              </a:rPr>
              <a:t>’ </a:t>
            </a:r>
            <a:r>
              <a:rPr lang="en-US" err="1">
                <a:latin typeface="APL385 Unicode" panose="020B0709000202000203" pitchFamily="49" charset="0"/>
              </a:rPr>
              <a:t>dbex</a:t>
            </a:r>
            <a:r>
              <a:rPr lang="en-US">
                <a:latin typeface="APL385 Unicode" panose="020B0709000202000203" pitchFamily="49" charset="0"/>
              </a:rPr>
              <a:t>←(type=Var)∧(</a:t>
            </a:r>
            <a:r>
              <a:rPr lang="en-US" err="1">
                <a:latin typeface="APL385 Unicode" panose="020B0709000202000203" pitchFamily="49" charset="0"/>
              </a:rPr>
              <a:t>vardef∊db</a:t>
            </a:r>
            <a:r>
              <a:rPr lang="en-US">
                <a:latin typeface="APL385 Unicode" panose="020B0709000202000203" pitchFamily="49" charset="0"/>
              </a:rPr>
              <a:t>)∧expr[parent]</a:t>
            </a:r>
            <a:br>
              <a:rPr lang="en-US">
                <a:latin typeface="APL385 Unicode" panose="020B0709000202000203" pitchFamily="49" charset="0"/>
              </a:rPr>
            </a:br>
            <a:r>
              <a:rPr lang="en-US">
                <a:latin typeface="APL385 Unicode" panose="020B0709000202000203" pitchFamily="49" charset="0"/>
              </a:rPr>
              <a:t>{</a:t>
            </a:r>
            <a:r>
              <a:rPr lang="en-US" err="1">
                <a:latin typeface="APL385 Unicode" panose="020B0709000202000203" pitchFamily="49" charset="0"/>
              </a:rPr>
              <a:t>dbex</a:t>
            </a:r>
            <a:r>
              <a:rPr lang="en-US">
                <a:latin typeface="APL385 Unicode" panose="020B0709000202000203" pitchFamily="49" charset="0"/>
              </a:rPr>
              <a:t>[parent]∨←</a:t>
            </a:r>
            <a:r>
              <a:rPr lang="en-US" err="1">
                <a:latin typeface="APL385 Unicode" panose="020B0709000202000203" pitchFamily="49" charset="0"/>
              </a:rPr>
              <a:t>dbex∧expr</a:t>
            </a:r>
            <a:r>
              <a:rPr lang="en-US">
                <a:latin typeface="APL385 Unicode" panose="020B0709000202000203" pitchFamily="49" charset="0"/>
              </a:rPr>
              <a:t>[parent]}⍣≡⍬</a:t>
            </a:r>
            <a:br>
              <a:rPr lang="en-US">
                <a:latin typeface="APL385 Unicode" panose="020B0709000202000203" pitchFamily="49" charset="0"/>
              </a:rPr>
            </a:br>
            <a:r>
              <a:rPr lang="en-US" err="1">
                <a:latin typeface="APL385 Unicode" panose="020B0709000202000203" pitchFamily="49" charset="0"/>
              </a:rPr>
              <a:t>idxpr←parent</a:t>
            </a:r>
            <a:r>
              <a:rPr lang="en-US">
                <a:latin typeface="APL385 Unicode" panose="020B0709000202000203" pitchFamily="49" charset="0"/>
              </a:rPr>
              <a:t>[⍸</a:t>
            </a:r>
            <a:r>
              <a:rPr lang="en-US" err="1">
                <a:latin typeface="APL385 Unicode" panose="020B0709000202000203" pitchFamily="49" charset="0"/>
              </a:rPr>
              <a:t>prmfn</a:t>
            </a:r>
            <a:r>
              <a:rPr lang="en-US">
                <a:latin typeface="APL385 Unicode" panose="020B0709000202000203" pitchFamily="49" charset="0"/>
              </a:rPr>
              <a:t>∧(named’[‘)∧</a:t>
            </a:r>
            <a:r>
              <a:rPr lang="en-US" err="1">
                <a:latin typeface="APL385 Unicode" panose="020B0709000202000203" pitchFamily="49" charset="0"/>
              </a:rPr>
              <a:t>dexpr</a:t>
            </a:r>
            <a:r>
              <a:rPr lang="en-US">
                <a:latin typeface="APL385 Unicode" panose="020B0709000202000203" pitchFamily="49" charset="0"/>
              </a:rPr>
              <a:t>[parent]]</a:t>
            </a:r>
            <a:br>
              <a:rPr lang="en-US">
                <a:latin typeface="APL385 Unicode" panose="020B0709000202000203" pitchFamily="49" charset="0"/>
              </a:rPr>
            </a:br>
            <a:r>
              <a:rPr lang="en-US" err="1">
                <a:latin typeface="APL385 Unicode" panose="020B0709000202000203" pitchFamily="49" charset="0"/>
              </a:rPr>
              <a:t>idxpr_db←parent</a:t>
            </a:r>
            <a:r>
              <a:rPr lang="en-US">
                <a:latin typeface="APL385 Unicode" panose="020B0709000202000203" pitchFamily="49" charset="0"/>
              </a:rPr>
              <a:t>[⍸</a:t>
            </a:r>
            <a:r>
              <a:rPr lang="en-US" err="1">
                <a:latin typeface="APL385 Unicode" panose="020B0709000202000203" pitchFamily="49" charset="0"/>
              </a:rPr>
              <a:t>dbex</a:t>
            </a:r>
            <a:r>
              <a:rPr lang="en-US">
                <a:latin typeface="APL385 Unicode" panose="020B0709000202000203" pitchFamily="49" charset="0"/>
              </a:rPr>
              <a:t>∧(≠parent)∧</a:t>
            </a:r>
            <a:r>
              <a:rPr lang="en-US" err="1">
                <a:latin typeface="APL385 Unicode" panose="020B0709000202000203" pitchFamily="49" charset="0"/>
              </a:rPr>
              <a:t>parent∊idxpr</a:t>
            </a:r>
            <a:r>
              <a:rPr lang="en-US">
                <a:latin typeface="APL385 Unicode" panose="020B0709000202000203" pitchFamily="49" charset="0"/>
              </a:rPr>
              <a:t>]</a:t>
            </a:r>
            <a:br>
              <a:rPr lang="en-US">
                <a:latin typeface="APL385 Unicode" panose="020B0709000202000203" pitchFamily="49" charset="0"/>
              </a:rPr>
            </a:br>
            <a:r>
              <a:rPr lang="en-US" err="1">
                <a:latin typeface="APL385 Unicode" panose="020B0709000202000203" pitchFamily="49" charset="0"/>
              </a:rPr>
              <a:t>redox←parent</a:t>
            </a:r>
            <a:r>
              <a:rPr lang="en-US">
                <a:latin typeface="APL385 Unicode" panose="020B0709000202000203" pitchFamily="49" charset="0"/>
              </a:rPr>
              <a:t>[</a:t>
            </a:r>
            <a:r>
              <a:rPr lang="en-US">
                <a:solidFill>
                  <a:schemeClr val="accent1"/>
                </a:solidFill>
                <a:latin typeface="APL385 Unicode" panose="020B0709000202000203" pitchFamily="49" charset="0"/>
              </a:rPr>
              <a:t>⍸</a:t>
            </a:r>
            <a:r>
              <a:rPr lang="en-US" err="1">
                <a:solidFill>
                  <a:schemeClr val="accent1"/>
                </a:solidFill>
                <a:latin typeface="APL385 Unicode" panose="020B0709000202000203" pitchFamily="49" charset="0"/>
              </a:rPr>
              <a:t>prmop</a:t>
            </a:r>
            <a:r>
              <a:rPr lang="en-US">
                <a:solidFill>
                  <a:schemeClr val="accent1"/>
                </a:solidFill>
                <a:latin typeface="APL385 Unicode" panose="020B0709000202000203" pitchFamily="49" charset="0"/>
              </a:rPr>
              <a:t>∧(named’⌿’)∧</a:t>
            </a:r>
            <a:r>
              <a:rPr lang="en-US" err="1">
                <a:solidFill>
                  <a:schemeClr val="accent1"/>
                </a:solidFill>
                <a:latin typeface="APL385 Unicode" panose="020B0709000202000203" pitchFamily="49" charset="0"/>
              </a:rPr>
              <a:t>moxpr</a:t>
            </a:r>
            <a:r>
              <a:rPr lang="en-US">
                <a:solidFill>
                  <a:schemeClr val="accent1"/>
                </a:solidFill>
                <a:latin typeface="APL385 Unicode" panose="020B0709000202000203" pitchFamily="49" charset="0"/>
              </a:rPr>
              <a:t>[parent]</a:t>
            </a:r>
            <a:r>
              <a:rPr lang="en-US">
                <a:latin typeface="APL385 Unicode" panose="020B0709000202000203" pitchFamily="49" charset="0"/>
              </a:rPr>
              <a:t>]</a:t>
            </a:r>
          </a:p>
        </p:txBody>
      </p:sp>
      <p:sp>
        <p:nvSpPr>
          <p:cNvPr id="3" name="タイトル 2">
            <a:extLst>
              <a:ext uri="{FF2B5EF4-FFF2-40B4-BE49-F238E27FC236}">
                <a16:creationId xmlns:a16="http://schemas.microsoft.com/office/drawing/2014/main" id="{07376AD9-6A55-3F64-0EC3-B56AE73D95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371" y="356877"/>
            <a:ext cx="9392908" cy="1908952"/>
          </a:xfrm>
        </p:spPr>
        <p:txBody>
          <a:bodyPr anchor="t"/>
          <a:lstStyle/>
          <a:p>
            <a:r>
              <a:rPr lang="en-US" sz="2400">
                <a:latin typeface="APL385 Unicode" panose="020B0709000202000203" pitchFamily="49" charset="0"/>
              </a:rPr>
              <a:t>:Namespace</a:t>
            </a:r>
            <a:br>
              <a:rPr lang="en-US" sz="2400">
                <a:latin typeface="APL385 Unicode" panose="020B0709000202000203" pitchFamily="49" charset="0"/>
              </a:rPr>
            </a:br>
            <a:r>
              <a:rPr lang="en-US" sz="2400">
                <a:latin typeface="APL385 Unicode" panose="020B0709000202000203" pitchFamily="49" charset="0"/>
              </a:rPr>
              <a:t>  DB←LD‘DYNA’</a:t>
            </a:r>
            <a:br>
              <a:rPr lang="en-US" sz="2400">
                <a:latin typeface="APL385 Unicode" panose="020B0709000202000203" pitchFamily="49" charset="0"/>
              </a:rPr>
            </a:br>
            <a:r>
              <a:rPr lang="en-US" sz="2400">
                <a:latin typeface="APL385 Unicode" panose="020B0709000202000203" pitchFamily="49" charset="0"/>
              </a:rPr>
              <a:t>  QUERY_MASK←DB[;EMAIL]∊(LD’DYALOG’)[;EMAIL]</a:t>
            </a:r>
            <a:br>
              <a:rPr lang="en-US" sz="2400">
                <a:latin typeface="APL385 Unicode" panose="020B0709000202000203" pitchFamily="49" charset="0"/>
              </a:rPr>
            </a:br>
            <a:r>
              <a:rPr lang="en-US" sz="2400">
                <a:latin typeface="APL385 Unicode" panose="020B0709000202000203" pitchFamily="49" charset="0"/>
              </a:rPr>
              <a:t>  +</a:t>
            </a:r>
            <a:r>
              <a:rPr lang="en-US" sz="2400">
                <a:solidFill>
                  <a:schemeClr val="accent1"/>
                </a:solidFill>
                <a:latin typeface="APL385 Unicode" panose="020B0709000202000203" pitchFamily="49" charset="0"/>
              </a:rPr>
              <a:t>⌿</a:t>
            </a:r>
            <a:r>
              <a:rPr lang="en-US" sz="2400">
                <a:latin typeface="APL385 Unicode" panose="020B0709000202000203" pitchFamily="49" charset="0"/>
              </a:rPr>
              <a:t>(QUERY_MASK⌿DB)[;AGES]</a:t>
            </a:r>
            <a:br>
              <a:rPr lang="en-US" sz="2400">
                <a:latin typeface="APL385 Unicode" panose="020B0709000202000203" pitchFamily="49" charset="0"/>
              </a:rPr>
            </a:br>
            <a:r>
              <a:rPr lang="en-US" sz="2400">
                <a:latin typeface="APL385 Unicode" panose="020B0709000202000203" pitchFamily="49" charset="0"/>
              </a:rPr>
              <a:t>:</a:t>
            </a:r>
            <a:r>
              <a:rPr lang="en-US" sz="2400" err="1">
                <a:latin typeface="APL385 Unicode" panose="020B0709000202000203" pitchFamily="49" charset="0"/>
              </a:rPr>
              <a:t>EndNamespace</a:t>
            </a:r>
            <a:endParaRPr kumimoji="1" lang="ja-JP" altLang="en-US" sz="2400"/>
          </a:p>
        </p:txBody>
      </p:sp>
      <p:sp>
        <p:nvSpPr>
          <p:cNvPr id="4" name="Media Placeholder 3">
            <a:extLst>
              <a:ext uri="{FF2B5EF4-FFF2-40B4-BE49-F238E27FC236}">
                <a16:creationId xmlns:a16="http://schemas.microsoft.com/office/drawing/2014/main" id="{6F9B3A30-C3DB-4DE7-D8F6-9C21E8D21F60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6923001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933EE2-1628-D907-9F0F-1CB6283D69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FDE86922-1DD4-CB36-824D-36858506A6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1369" y="2386853"/>
            <a:ext cx="11370168" cy="3622434"/>
          </a:xfrm>
        </p:spPr>
        <p:txBody>
          <a:bodyPr anchor="t">
            <a:normAutofit/>
          </a:bodyPr>
          <a:lstStyle/>
          <a:p>
            <a:pPr marL="0" indent="0">
              <a:buNone/>
            </a:pPr>
            <a:r>
              <a:rPr lang="en-US" err="1">
                <a:latin typeface="APL385 Unicode" panose="020B0709000202000203" pitchFamily="49" charset="0"/>
              </a:rPr>
              <a:t>db</a:t>
            </a:r>
            <a:r>
              <a:rPr lang="en-US">
                <a:latin typeface="APL385 Unicode" panose="020B0709000202000203" pitchFamily="49" charset="0"/>
              </a:rPr>
              <a:t>←⍸</a:t>
            </a:r>
            <a:r>
              <a:rPr lang="en-US" err="1">
                <a:latin typeface="APL385 Unicode" panose="020B0709000202000203" pitchFamily="49" charset="0"/>
              </a:rPr>
              <a:t>defs</a:t>
            </a:r>
            <a:r>
              <a:rPr lang="en-US">
                <a:latin typeface="APL385 Unicode" panose="020B0709000202000203" pitchFamily="49" charset="0"/>
              </a:rPr>
              <a:t>∧(</a:t>
            </a:r>
            <a:r>
              <a:rPr lang="en-US" err="1">
                <a:latin typeface="APL385 Unicode" panose="020B0709000202000203" pitchFamily="49" charset="0"/>
              </a:rPr>
              <a:t>ns∊roots</a:t>
            </a:r>
            <a:r>
              <a:rPr lang="en-US">
                <a:latin typeface="APL385 Unicode" panose="020B0709000202000203" pitchFamily="49" charset="0"/>
              </a:rPr>
              <a:t>)∧</a:t>
            </a:r>
            <a:r>
              <a:rPr lang="en-US" err="1">
                <a:latin typeface="APL385 Unicode" panose="020B0709000202000203" pitchFamily="49" charset="0"/>
              </a:rPr>
              <a:t>named’DB</a:t>
            </a:r>
            <a:r>
              <a:rPr lang="en-US">
                <a:latin typeface="APL385 Unicode" panose="020B0709000202000203" pitchFamily="49" charset="0"/>
              </a:rPr>
              <a:t>’ </a:t>
            </a:r>
            <a:r>
              <a:rPr lang="en-US" err="1">
                <a:latin typeface="APL385 Unicode" panose="020B0709000202000203" pitchFamily="49" charset="0"/>
              </a:rPr>
              <a:t>dbex</a:t>
            </a:r>
            <a:r>
              <a:rPr lang="en-US">
                <a:latin typeface="APL385 Unicode" panose="020B0709000202000203" pitchFamily="49" charset="0"/>
              </a:rPr>
              <a:t>←(type=Var)∧(</a:t>
            </a:r>
            <a:r>
              <a:rPr lang="en-US" err="1">
                <a:latin typeface="APL385 Unicode" panose="020B0709000202000203" pitchFamily="49" charset="0"/>
              </a:rPr>
              <a:t>vardef∊db</a:t>
            </a:r>
            <a:r>
              <a:rPr lang="en-US">
                <a:latin typeface="APL385 Unicode" panose="020B0709000202000203" pitchFamily="49" charset="0"/>
              </a:rPr>
              <a:t>)∧expr[parent]</a:t>
            </a:r>
            <a:br>
              <a:rPr lang="en-US">
                <a:latin typeface="APL385 Unicode" panose="020B0709000202000203" pitchFamily="49" charset="0"/>
              </a:rPr>
            </a:br>
            <a:r>
              <a:rPr lang="en-US">
                <a:latin typeface="APL385 Unicode" panose="020B0709000202000203" pitchFamily="49" charset="0"/>
              </a:rPr>
              <a:t>{</a:t>
            </a:r>
            <a:r>
              <a:rPr lang="en-US" err="1">
                <a:latin typeface="APL385 Unicode" panose="020B0709000202000203" pitchFamily="49" charset="0"/>
              </a:rPr>
              <a:t>dbex</a:t>
            </a:r>
            <a:r>
              <a:rPr lang="en-US">
                <a:latin typeface="APL385 Unicode" panose="020B0709000202000203" pitchFamily="49" charset="0"/>
              </a:rPr>
              <a:t>[parent]∨←</a:t>
            </a:r>
            <a:r>
              <a:rPr lang="en-US" err="1">
                <a:latin typeface="APL385 Unicode" panose="020B0709000202000203" pitchFamily="49" charset="0"/>
              </a:rPr>
              <a:t>dbex∧expr</a:t>
            </a:r>
            <a:r>
              <a:rPr lang="en-US">
                <a:latin typeface="APL385 Unicode" panose="020B0709000202000203" pitchFamily="49" charset="0"/>
              </a:rPr>
              <a:t>[parent]}⍣≡⍬</a:t>
            </a:r>
            <a:br>
              <a:rPr lang="en-US">
                <a:latin typeface="APL385 Unicode" panose="020B0709000202000203" pitchFamily="49" charset="0"/>
              </a:rPr>
            </a:br>
            <a:r>
              <a:rPr lang="en-US" err="1">
                <a:latin typeface="APL385 Unicode" panose="020B0709000202000203" pitchFamily="49" charset="0"/>
              </a:rPr>
              <a:t>idxpr←parent</a:t>
            </a:r>
            <a:r>
              <a:rPr lang="en-US">
                <a:latin typeface="APL385 Unicode" panose="020B0709000202000203" pitchFamily="49" charset="0"/>
              </a:rPr>
              <a:t>[⍸</a:t>
            </a:r>
            <a:r>
              <a:rPr lang="en-US" err="1">
                <a:latin typeface="APL385 Unicode" panose="020B0709000202000203" pitchFamily="49" charset="0"/>
              </a:rPr>
              <a:t>prmfn</a:t>
            </a:r>
            <a:r>
              <a:rPr lang="en-US">
                <a:latin typeface="APL385 Unicode" panose="020B0709000202000203" pitchFamily="49" charset="0"/>
              </a:rPr>
              <a:t>∧(named’[‘)∧</a:t>
            </a:r>
            <a:r>
              <a:rPr lang="en-US" err="1">
                <a:latin typeface="APL385 Unicode" panose="020B0709000202000203" pitchFamily="49" charset="0"/>
              </a:rPr>
              <a:t>dexpr</a:t>
            </a:r>
            <a:r>
              <a:rPr lang="en-US">
                <a:latin typeface="APL385 Unicode" panose="020B0709000202000203" pitchFamily="49" charset="0"/>
              </a:rPr>
              <a:t>[parent]]</a:t>
            </a:r>
            <a:br>
              <a:rPr lang="en-US">
                <a:latin typeface="APL385 Unicode" panose="020B0709000202000203" pitchFamily="49" charset="0"/>
              </a:rPr>
            </a:br>
            <a:r>
              <a:rPr lang="en-US" err="1">
                <a:latin typeface="APL385 Unicode" panose="020B0709000202000203" pitchFamily="49" charset="0"/>
              </a:rPr>
              <a:t>idxpr_db←parent</a:t>
            </a:r>
            <a:r>
              <a:rPr lang="en-US">
                <a:latin typeface="APL385 Unicode" panose="020B0709000202000203" pitchFamily="49" charset="0"/>
              </a:rPr>
              <a:t>[⍸</a:t>
            </a:r>
            <a:r>
              <a:rPr lang="en-US" err="1">
                <a:latin typeface="APL385 Unicode" panose="020B0709000202000203" pitchFamily="49" charset="0"/>
              </a:rPr>
              <a:t>dbex</a:t>
            </a:r>
            <a:r>
              <a:rPr lang="en-US">
                <a:latin typeface="APL385 Unicode" panose="020B0709000202000203" pitchFamily="49" charset="0"/>
              </a:rPr>
              <a:t>∧(≠parent)∧</a:t>
            </a:r>
            <a:r>
              <a:rPr lang="en-US" err="1">
                <a:latin typeface="APL385 Unicode" panose="020B0709000202000203" pitchFamily="49" charset="0"/>
              </a:rPr>
              <a:t>parent∊idxpr</a:t>
            </a:r>
            <a:r>
              <a:rPr lang="en-US">
                <a:latin typeface="APL385 Unicode" panose="020B0709000202000203" pitchFamily="49" charset="0"/>
              </a:rPr>
              <a:t>]</a:t>
            </a:r>
            <a:br>
              <a:rPr lang="en-US">
                <a:latin typeface="APL385 Unicode" panose="020B0709000202000203" pitchFamily="49" charset="0"/>
              </a:rPr>
            </a:br>
            <a:r>
              <a:rPr lang="en-US" err="1">
                <a:solidFill>
                  <a:schemeClr val="accent1"/>
                </a:solidFill>
                <a:latin typeface="APL385 Unicode" panose="020B0709000202000203" pitchFamily="49" charset="0"/>
              </a:rPr>
              <a:t>redox</a:t>
            </a:r>
            <a:r>
              <a:rPr lang="en-US" err="1">
                <a:latin typeface="APL385 Unicode" panose="020B0709000202000203" pitchFamily="49" charset="0"/>
              </a:rPr>
              <a:t>←parent</a:t>
            </a:r>
            <a:r>
              <a:rPr lang="en-US">
                <a:latin typeface="APL385 Unicode" panose="020B0709000202000203" pitchFamily="49" charset="0"/>
              </a:rPr>
              <a:t>[⍸</a:t>
            </a:r>
            <a:r>
              <a:rPr lang="en-US" err="1">
                <a:latin typeface="APL385 Unicode" panose="020B0709000202000203" pitchFamily="49" charset="0"/>
              </a:rPr>
              <a:t>prmop</a:t>
            </a:r>
            <a:r>
              <a:rPr lang="en-US">
                <a:latin typeface="APL385 Unicode" panose="020B0709000202000203" pitchFamily="49" charset="0"/>
              </a:rPr>
              <a:t>∧(named’⌿’)∧</a:t>
            </a:r>
            <a:r>
              <a:rPr lang="en-US" err="1">
                <a:latin typeface="APL385 Unicode" panose="020B0709000202000203" pitchFamily="49" charset="0"/>
              </a:rPr>
              <a:t>moxpr</a:t>
            </a:r>
            <a:r>
              <a:rPr lang="en-US">
                <a:latin typeface="APL385 Unicode" panose="020B0709000202000203" pitchFamily="49" charset="0"/>
              </a:rPr>
              <a:t>[parent]]</a:t>
            </a:r>
          </a:p>
        </p:txBody>
      </p:sp>
      <p:sp>
        <p:nvSpPr>
          <p:cNvPr id="3" name="タイトル 2">
            <a:extLst>
              <a:ext uri="{FF2B5EF4-FFF2-40B4-BE49-F238E27FC236}">
                <a16:creationId xmlns:a16="http://schemas.microsoft.com/office/drawing/2014/main" id="{8AA04192-7DDB-3054-CF15-2158DFACF7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371" y="356877"/>
            <a:ext cx="9392908" cy="1908952"/>
          </a:xfrm>
        </p:spPr>
        <p:txBody>
          <a:bodyPr anchor="t"/>
          <a:lstStyle/>
          <a:p>
            <a:r>
              <a:rPr lang="en-US" sz="2400">
                <a:latin typeface="APL385 Unicode" panose="020B0709000202000203" pitchFamily="49" charset="0"/>
              </a:rPr>
              <a:t>:Namespace</a:t>
            </a:r>
            <a:br>
              <a:rPr lang="en-US" sz="2400">
                <a:latin typeface="APL385 Unicode" panose="020B0709000202000203" pitchFamily="49" charset="0"/>
              </a:rPr>
            </a:br>
            <a:r>
              <a:rPr lang="en-US" sz="2400">
                <a:latin typeface="APL385 Unicode" panose="020B0709000202000203" pitchFamily="49" charset="0"/>
              </a:rPr>
              <a:t>  DB←LD‘DYNA’</a:t>
            </a:r>
            <a:br>
              <a:rPr lang="en-US" sz="2400">
                <a:latin typeface="APL385 Unicode" panose="020B0709000202000203" pitchFamily="49" charset="0"/>
              </a:rPr>
            </a:br>
            <a:r>
              <a:rPr lang="en-US" sz="2400">
                <a:latin typeface="APL385 Unicode" panose="020B0709000202000203" pitchFamily="49" charset="0"/>
              </a:rPr>
              <a:t>  QUERY_MASK←DB[;EMAIL]∊(LD’DYALOG’)[;EMAIL]</a:t>
            </a:r>
            <a:br>
              <a:rPr lang="en-US" sz="2400">
                <a:latin typeface="APL385 Unicode" panose="020B0709000202000203" pitchFamily="49" charset="0"/>
              </a:rPr>
            </a:br>
            <a:r>
              <a:rPr lang="en-US" sz="2400">
                <a:latin typeface="APL385 Unicode" panose="020B0709000202000203" pitchFamily="49" charset="0"/>
              </a:rPr>
              <a:t>  </a:t>
            </a:r>
            <a:r>
              <a:rPr lang="en-US" sz="2400">
                <a:solidFill>
                  <a:schemeClr val="accent1"/>
                </a:solidFill>
                <a:latin typeface="APL385 Unicode" panose="020B0709000202000203" pitchFamily="49" charset="0"/>
              </a:rPr>
              <a:t>+⌿</a:t>
            </a:r>
            <a:r>
              <a:rPr lang="en-US" sz="2400">
                <a:latin typeface="APL385 Unicode" panose="020B0709000202000203" pitchFamily="49" charset="0"/>
              </a:rPr>
              <a:t>(QUERY_MASK⌿DB)[;AGES]</a:t>
            </a:r>
            <a:br>
              <a:rPr lang="en-US" sz="2400">
                <a:latin typeface="APL385 Unicode" panose="020B0709000202000203" pitchFamily="49" charset="0"/>
              </a:rPr>
            </a:br>
            <a:r>
              <a:rPr lang="en-US" sz="2400">
                <a:latin typeface="APL385 Unicode" panose="020B0709000202000203" pitchFamily="49" charset="0"/>
              </a:rPr>
              <a:t>:</a:t>
            </a:r>
            <a:r>
              <a:rPr lang="en-US" sz="2400" err="1">
                <a:latin typeface="APL385 Unicode" panose="020B0709000202000203" pitchFamily="49" charset="0"/>
              </a:rPr>
              <a:t>EndNamespace</a:t>
            </a:r>
            <a:endParaRPr kumimoji="1" lang="ja-JP" altLang="en-US" sz="2400"/>
          </a:p>
        </p:txBody>
      </p:sp>
      <p:sp>
        <p:nvSpPr>
          <p:cNvPr id="4" name="Media Placeholder 3">
            <a:extLst>
              <a:ext uri="{FF2B5EF4-FFF2-40B4-BE49-F238E27FC236}">
                <a16:creationId xmlns:a16="http://schemas.microsoft.com/office/drawing/2014/main" id="{460C0CB3-EB39-4C81-C1EC-F964890AAC8B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4257454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665604-B219-C233-3CEF-6F2E1A055B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924925E6-F46A-DCFA-399B-AF48D91AF00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1369" y="2386853"/>
            <a:ext cx="11370168" cy="3622434"/>
          </a:xfrm>
        </p:spPr>
        <p:txBody>
          <a:bodyPr anchor="t">
            <a:normAutofit/>
          </a:bodyPr>
          <a:lstStyle/>
          <a:p>
            <a:pPr marL="0" indent="0">
              <a:buNone/>
            </a:pPr>
            <a:r>
              <a:rPr lang="en-US" err="1">
                <a:latin typeface="APL385 Unicode" panose="020B0709000202000203" pitchFamily="49" charset="0"/>
              </a:rPr>
              <a:t>db</a:t>
            </a:r>
            <a:r>
              <a:rPr lang="en-US">
                <a:latin typeface="APL385 Unicode" panose="020B0709000202000203" pitchFamily="49" charset="0"/>
              </a:rPr>
              <a:t>←⍸</a:t>
            </a:r>
            <a:r>
              <a:rPr lang="en-US" err="1">
                <a:latin typeface="APL385 Unicode" panose="020B0709000202000203" pitchFamily="49" charset="0"/>
              </a:rPr>
              <a:t>defs</a:t>
            </a:r>
            <a:r>
              <a:rPr lang="en-US">
                <a:latin typeface="APL385 Unicode" panose="020B0709000202000203" pitchFamily="49" charset="0"/>
              </a:rPr>
              <a:t>∧(</a:t>
            </a:r>
            <a:r>
              <a:rPr lang="en-US" err="1">
                <a:latin typeface="APL385 Unicode" panose="020B0709000202000203" pitchFamily="49" charset="0"/>
              </a:rPr>
              <a:t>ns∊roots</a:t>
            </a:r>
            <a:r>
              <a:rPr lang="en-US">
                <a:latin typeface="APL385 Unicode" panose="020B0709000202000203" pitchFamily="49" charset="0"/>
              </a:rPr>
              <a:t>)∧</a:t>
            </a:r>
            <a:r>
              <a:rPr lang="en-US" err="1">
                <a:latin typeface="APL385 Unicode" panose="020B0709000202000203" pitchFamily="49" charset="0"/>
              </a:rPr>
              <a:t>named’DB</a:t>
            </a:r>
            <a:r>
              <a:rPr lang="en-US">
                <a:latin typeface="APL385 Unicode" panose="020B0709000202000203" pitchFamily="49" charset="0"/>
              </a:rPr>
              <a:t>’ </a:t>
            </a:r>
            <a:r>
              <a:rPr lang="en-US" err="1">
                <a:latin typeface="APL385 Unicode" panose="020B0709000202000203" pitchFamily="49" charset="0"/>
              </a:rPr>
              <a:t>dbex</a:t>
            </a:r>
            <a:r>
              <a:rPr lang="en-US">
                <a:latin typeface="APL385 Unicode" panose="020B0709000202000203" pitchFamily="49" charset="0"/>
              </a:rPr>
              <a:t>←(type=Var)∧(</a:t>
            </a:r>
            <a:r>
              <a:rPr lang="en-US" err="1">
                <a:latin typeface="APL385 Unicode" panose="020B0709000202000203" pitchFamily="49" charset="0"/>
              </a:rPr>
              <a:t>vardef∊db</a:t>
            </a:r>
            <a:r>
              <a:rPr lang="en-US">
                <a:latin typeface="APL385 Unicode" panose="020B0709000202000203" pitchFamily="49" charset="0"/>
              </a:rPr>
              <a:t>)∧expr[parent]</a:t>
            </a:r>
            <a:br>
              <a:rPr lang="en-US">
                <a:latin typeface="APL385 Unicode" panose="020B0709000202000203" pitchFamily="49" charset="0"/>
              </a:rPr>
            </a:br>
            <a:r>
              <a:rPr lang="en-US">
                <a:latin typeface="APL385 Unicode" panose="020B0709000202000203" pitchFamily="49" charset="0"/>
              </a:rPr>
              <a:t>{</a:t>
            </a:r>
            <a:r>
              <a:rPr lang="en-US" err="1">
                <a:latin typeface="APL385 Unicode" panose="020B0709000202000203" pitchFamily="49" charset="0"/>
              </a:rPr>
              <a:t>dbex</a:t>
            </a:r>
            <a:r>
              <a:rPr lang="en-US">
                <a:latin typeface="APL385 Unicode" panose="020B0709000202000203" pitchFamily="49" charset="0"/>
              </a:rPr>
              <a:t>[parent]∨←</a:t>
            </a:r>
            <a:r>
              <a:rPr lang="en-US" err="1">
                <a:latin typeface="APL385 Unicode" panose="020B0709000202000203" pitchFamily="49" charset="0"/>
              </a:rPr>
              <a:t>dbex∧expr</a:t>
            </a:r>
            <a:r>
              <a:rPr lang="en-US">
                <a:latin typeface="APL385 Unicode" panose="020B0709000202000203" pitchFamily="49" charset="0"/>
              </a:rPr>
              <a:t>[parent]}⍣≡⍬</a:t>
            </a:r>
            <a:br>
              <a:rPr lang="en-US">
                <a:latin typeface="APL385 Unicode" panose="020B0709000202000203" pitchFamily="49" charset="0"/>
              </a:rPr>
            </a:br>
            <a:r>
              <a:rPr lang="en-US" err="1">
                <a:latin typeface="APL385 Unicode" panose="020B0709000202000203" pitchFamily="49" charset="0"/>
              </a:rPr>
              <a:t>idxpr←parent</a:t>
            </a:r>
            <a:r>
              <a:rPr lang="en-US">
                <a:latin typeface="APL385 Unicode" panose="020B0709000202000203" pitchFamily="49" charset="0"/>
              </a:rPr>
              <a:t>[⍸</a:t>
            </a:r>
            <a:r>
              <a:rPr lang="en-US" err="1">
                <a:latin typeface="APL385 Unicode" panose="020B0709000202000203" pitchFamily="49" charset="0"/>
              </a:rPr>
              <a:t>prmfn</a:t>
            </a:r>
            <a:r>
              <a:rPr lang="en-US">
                <a:latin typeface="APL385 Unicode" panose="020B0709000202000203" pitchFamily="49" charset="0"/>
              </a:rPr>
              <a:t>∧(named’[‘)∧</a:t>
            </a:r>
            <a:r>
              <a:rPr lang="en-US" err="1">
                <a:latin typeface="APL385 Unicode" panose="020B0709000202000203" pitchFamily="49" charset="0"/>
              </a:rPr>
              <a:t>dexpr</a:t>
            </a:r>
            <a:r>
              <a:rPr lang="en-US">
                <a:latin typeface="APL385 Unicode" panose="020B0709000202000203" pitchFamily="49" charset="0"/>
              </a:rPr>
              <a:t>[parent]]</a:t>
            </a:r>
            <a:br>
              <a:rPr lang="en-US">
                <a:latin typeface="APL385 Unicode" panose="020B0709000202000203" pitchFamily="49" charset="0"/>
              </a:rPr>
            </a:br>
            <a:r>
              <a:rPr lang="en-US" err="1">
                <a:latin typeface="APL385 Unicode" panose="020B0709000202000203" pitchFamily="49" charset="0"/>
              </a:rPr>
              <a:t>idxpr_db←parent</a:t>
            </a:r>
            <a:r>
              <a:rPr lang="en-US">
                <a:latin typeface="APL385 Unicode" panose="020B0709000202000203" pitchFamily="49" charset="0"/>
              </a:rPr>
              <a:t>[⍸</a:t>
            </a:r>
            <a:r>
              <a:rPr lang="en-US" err="1">
                <a:latin typeface="APL385 Unicode" panose="020B0709000202000203" pitchFamily="49" charset="0"/>
              </a:rPr>
              <a:t>dbex</a:t>
            </a:r>
            <a:r>
              <a:rPr lang="en-US">
                <a:latin typeface="APL385 Unicode" panose="020B0709000202000203" pitchFamily="49" charset="0"/>
              </a:rPr>
              <a:t>∧(≠parent)∧</a:t>
            </a:r>
            <a:r>
              <a:rPr lang="en-US" err="1">
                <a:latin typeface="APL385 Unicode" panose="020B0709000202000203" pitchFamily="49" charset="0"/>
              </a:rPr>
              <a:t>parent∊idxpr</a:t>
            </a:r>
            <a:r>
              <a:rPr lang="en-US">
                <a:latin typeface="APL385 Unicode" panose="020B0709000202000203" pitchFamily="49" charset="0"/>
              </a:rPr>
              <a:t>]</a:t>
            </a:r>
            <a:br>
              <a:rPr lang="en-US">
                <a:latin typeface="APL385 Unicode" panose="020B0709000202000203" pitchFamily="49" charset="0"/>
              </a:rPr>
            </a:br>
            <a:r>
              <a:rPr lang="en-US" err="1">
                <a:latin typeface="APL385 Unicode" panose="020B0709000202000203" pitchFamily="49" charset="0"/>
              </a:rPr>
              <a:t>redox←parent</a:t>
            </a:r>
            <a:r>
              <a:rPr lang="en-US">
                <a:latin typeface="APL385 Unicode" panose="020B0709000202000203" pitchFamily="49" charset="0"/>
              </a:rPr>
              <a:t>[⍸</a:t>
            </a:r>
            <a:r>
              <a:rPr lang="en-US" err="1">
                <a:latin typeface="APL385 Unicode" panose="020B0709000202000203" pitchFamily="49" charset="0"/>
              </a:rPr>
              <a:t>prmop</a:t>
            </a:r>
            <a:r>
              <a:rPr lang="en-US">
                <a:latin typeface="APL385 Unicode" panose="020B0709000202000203" pitchFamily="49" charset="0"/>
              </a:rPr>
              <a:t>∧(named’⌿’)∧</a:t>
            </a:r>
            <a:r>
              <a:rPr lang="en-US" err="1">
                <a:latin typeface="APL385 Unicode" panose="020B0709000202000203" pitchFamily="49" charset="0"/>
              </a:rPr>
              <a:t>moxpr</a:t>
            </a:r>
            <a:r>
              <a:rPr lang="en-US">
                <a:latin typeface="APL385 Unicode" panose="020B0709000202000203" pitchFamily="49" charset="0"/>
              </a:rPr>
              <a:t>[parent]]</a:t>
            </a:r>
            <a:br>
              <a:rPr lang="en-US">
                <a:latin typeface="APL385 Unicode" panose="020B0709000202000203" pitchFamily="49" charset="0"/>
              </a:rPr>
            </a:br>
            <a:r>
              <a:rPr lang="en-US">
                <a:latin typeface="APL385 Unicode" panose="020B0709000202000203" pitchFamily="49" charset="0"/>
              </a:rPr>
              <a:t>parent[redox]∩parent[</a:t>
            </a:r>
            <a:r>
              <a:rPr lang="en-US" err="1">
                <a:latin typeface="APL385 Unicode" panose="020B0709000202000203" pitchFamily="49" charset="0"/>
              </a:rPr>
              <a:t>idxpr_db</a:t>
            </a:r>
            <a:r>
              <a:rPr lang="en-US">
                <a:latin typeface="APL385 Unicode" panose="020B0709000202000203" pitchFamily="49" charset="0"/>
              </a:rPr>
              <a:t>]</a:t>
            </a:r>
          </a:p>
        </p:txBody>
      </p:sp>
      <p:sp>
        <p:nvSpPr>
          <p:cNvPr id="3" name="タイトル 2">
            <a:extLst>
              <a:ext uri="{FF2B5EF4-FFF2-40B4-BE49-F238E27FC236}">
                <a16:creationId xmlns:a16="http://schemas.microsoft.com/office/drawing/2014/main" id="{1D47FD69-4356-7DDF-8BB9-4ED5B8310D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371" y="356877"/>
            <a:ext cx="9392908" cy="1908952"/>
          </a:xfrm>
        </p:spPr>
        <p:txBody>
          <a:bodyPr anchor="t"/>
          <a:lstStyle/>
          <a:p>
            <a:r>
              <a:rPr lang="en-US" sz="2400">
                <a:latin typeface="APL385 Unicode" panose="020B0709000202000203" pitchFamily="49" charset="0"/>
              </a:rPr>
              <a:t>:Namespace</a:t>
            </a:r>
            <a:br>
              <a:rPr lang="en-US" sz="2400">
                <a:latin typeface="APL385 Unicode" panose="020B0709000202000203" pitchFamily="49" charset="0"/>
              </a:rPr>
            </a:br>
            <a:r>
              <a:rPr lang="en-US" sz="2400">
                <a:latin typeface="APL385 Unicode" panose="020B0709000202000203" pitchFamily="49" charset="0"/>
              </a:rPr>
              <a:t>  DB←LD‘DYNA’</a:t>
            </a:r>
            <a:br>
              <a:rPr lang="en-US" sz="2400">
                <a:latin typeface="APL385 Unicode" panose="020B0709000202000203" pitchFamily="49" charset="0"/>
              </a:rPr>
            </a:br>
            <a:r>
              <a:rPr lang="en-US" sz="2400">
                <a:latin typeface="APL385 Unicode" panose="020B0709000202000203" pitchFamily="49" charset="0"/>
              </a:rPr>
              <a:t>  QUERY_MASK←DB[;EMAIL]∊(LD’DYALOG’)[;EMAIL]</a:t>
            </a:r>
            <a:br>
              <a:rPr lang="en-US" sz="2400">
                <a:latin typeface="APL385 Unicode" panose="020B0709000202000203" pitchFamily="49" charset="0"/>
              </a:rPr>
            </a:br>
            <a:r>
              <a:rPr lang="en-US" sz="2400">
                <a:latin typeface="APL385 Unicode" panose="020B0709000202000203" pitchFamily="49" charset="0"/>
              </a:rPr>
              <a:t>  +⌿(QUERY_MASK⌿DB)[;AGES]</a:t>
            </a:r>
            <a:br>
              <a:rPr lang="en-US" sz="2400">
                <a:latin typeface="APL385 Unicode" panose="020B0709000202000203" pitchFamily="49" charset="0"/>
              </a:rPr>
            </a:br>
            <a:r>
              <a:rPr lang="en-US" sz="2400">
                <a:latin typeface="APL385 Unicode" panose="020B0709000202000203" pitchFamily="49" charset="0"/>
              </a:rPr>
              <a:t>:</a:t>
            </a:r>
            <a:r>
              <a:rPr lang="en-US" sz="2400" err="1">
                <a:latin typeface="APL385 Unicode" panose="020B0709000202000203" pitchFamily="49" charset="0"/>
              </a:rPr>
              <a:t>EndNamespace</a:t>
            </a:r>
            <a:endParaRPr kumimoji="1" lang="ja-JP" altLang="en-US" sz="2400"/>
          </a:p>
        </p:txBody>
      </p:sp>
      <p:sp>
        <p:nvSpPr>
          <p:cNvPr id="4" name="Media Placeholder 3">
            <a:extLst>
              <a:ext uri="{FF2B5EF4-FFF2-40B4-BE49-F238E27FC236}">
                <a16:creationId xmlns:a16="http://schemas.microsoft.com/office/drawing/2014/main" id="{8936DAFE-1D8B-8147-337A-B69A9DF97FD0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6903713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F1D1BB-5DE3-5E2B-3421-B50B0919C6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9FBAB00B-1354-3FC0-0C4B-DDDE1DA4AA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1369" y="2386853"/>
            <a:ext cx="11370168" cy="3622434"/>
          </a:xfrm>
        </p:spPr>
        <p:txBody>
          <a:bodyPr anchor="t">
            <a:normAutofit/>
          </a:bodyPr>
          <a:lstStyle/>
          <a:p>
            <a:pPr marL="0" indent="0">
              <a:buNone/>
            </a:pPr>
            <a:r>
              <a:rPr lang="en-US" err="1">
                <a:latin typeface="APL385 Unicode" panose="020B0709000202000203" pitchFamily="49" charset="0"/>
              </a:rPr>
              <a:t>db</a:t>
            </a:r>
            <a:r>
              <a:rPr lang="en-US">
                <a:latin typeface="APL385 Unicode" panose="020B0709000202000203" pitchFamily="49" charset="0"/>
              </a:rPr>
              <a:t>←⍸</a:t>
            </a:r>
            <a:r>
              <a:rPr lang="en-US" err="1">
                <a:latin typeface="APL385 Unicode" panose="020B0709000202000203" pitchFamily="49" charset="0"/>
              </a:rPr>
              <a:t>defs</a:t>
            </a:r>
            <a:r>
              <a:rPr lang="en-US">
                <a:latin typeface="APL385 Unicode" panose="020B0709000202000203" pitchFamily="49" charset="0"/>
              </a:rPr>
              <a:t>∧(</a:t>
            </a:r>
            <a:r>
              <a:rPr lang="en-US" err="1">
                <a:latin typeface="APL385 Unicode" panose="020B0709000202000203" pitchFamily="49" charset="0"/>
              </a:rPr>
              <a:t>ns∊roots</a:t>
            </a:r>
            <a:r>
              <a:rPr lang="en-US">
                <a:latin typeface="APL385 Unicode" panose="020B0709000202000203" pitchFamily="49" charset="0"/>
              </a:rPr>
              <a:t>)∧</a:t>
            </a:r>
            <a:r>
              <a:rPr lang="en-US" err="1">
                <a:latin typeface="APL385 Unicode" panose="020B0709000202000203" pitchFamily="49" charset="0"/>
              </a:rPr>
              <a:t>named’DB</a:t>
            </a:r>
            <a:r>
              <a:rPr lang="en-US">
                <a:latin typeface="APL385 Unicode" panose="020B0709000202000203" pitchFamily="49" charset="0"/>
              </a:rPr>
              <a:t>’ </a:t>
            </a:r>
            <a:r>
              <a:rPr lang="en-US" err="1">
                <a:latin typeface="APL385 Unicode" panose="020B0709000202000203" pitchFamily="49" charset="0"/>
              </a:rPr>
              <a:t>dbex</a:t>
            </a:r>
            <a:r>
              <a:rPr lang="en-US">
                <a:latin typeface="APL385 Unicode" panose="020B0709000202000203" pitchFamily="49" charset="0"/>
              </a:rPr>
              <a:t>←(type=Var)∧(</a:t>
            </a:r>
            <a:r>
              <a:rPr lang="en-US" err="1">
                <a:latin typeface="APL385 Unicode" panose="020B0709000202000203" pitchFamily="49" charset="0"/>
              </a:rPr>
              <a:t>vardef∊db</a:t>
            </a:r>
            <a:r>
              <a:rPr lang="en-US">
                <a:latin typeface="APL385 Unicode" panose="020B0709000202000203" pitchFamily="49" charset="0"/>
              </a:rPr>
              <a:t>)∧expr[parent]</a:t>
            </a:r>
            <a:br>
              <a:rPr lang="en-US">
                <a:latin typeface="APL385 Unicode" panose="020B0709000202000203" pitchFamily="49" charset="0"/>
              </a:rPr>
            </a:br>
            <a:r>
              <a:rPr lang="en-US">
                <a:latin typeface="APL385 Unicode" panose="020B0709000202000203" pitchFamily="49" charset="0"/>
              </a:rPr>
              <a:t>{</a:t>
            </a:r>
            <a:r>
              <a:rPr lang="en-US" err="1">
                <a:latin typeface="APL385 Unicode" panose="020B0709000202000203" pitchFamily="49" charset="0"/>
              </a:rPr>
              <a:t>dbex</a:t>
            </a:r>
            <a:r>
              <a:rPr lang="en-US">
                <a:latin typeface="APL385 Unicode" panose="020B0709000202000203" pitchFamily="49" charset="0"/>
              </a:rPr>
              <a:t>[parent]∨←</a:t>
            </a:r>
            <a:r>
              <a:rPr lang="en-US" err="1">
                <a:latin typeface="APL385 Unicode" panose="020B0709000202000203" pitchFamily="49" charset="0"/>
              </a:rPr>
              <a:t>dbex∧expr</a:t>
            </a:r>
            <a:r>
              <a:rPr lang="en-US">
                <a:latin typeface="APL385 Unicode" panose="020B0709000202000203" pitchFamily="49" charset="0"/>
              </a:rPr>
              <a:t>[parent]}⍣≡⍬</a:t>
            </a:r>
            <a:br>
              <a:rPr lang="en-US">
                <a:latin typeface="APL385 Unicode" panose="020B0709000202000203" pitchFamily="49" charset="0"/>
              </a:rPr>
            </a:br>
            <a:r>
              <a:rPr lang="en-US" err="1">
                <a:latin typeface="APL385 Unicode" panose="020B0709000202000203" pitchFamily="49" charset="0"/>
              </a:rPr>
              <a:t>idxpr←parent</a:t>
            </a:r>
            <a:r>
              <a:rPr lang="en-US">
                <a:latin typeface="APL385 Unicode" panose="020B0709000202000203" pitchFamily="49" charset="0"/>
              </a:rPr>
              <a:t>[⍸</a:t>
            </a:r>
            <a:r>
              <a:rPr lang="en-US" err="1">
                <a:latin typeface="APL385 Unicode" panose="020B0709000202000203" pitchFamily="49" charset="0"/>
              </a:rPr>
              <a:t>prmfn</a:t>
            </a:r>
            <a:r>
              <a:rPr lang="en-US">
                <a:latin typeface="APL385 Unicode" panose="020B0709000202000203" pitchFamily="49" charset="0"/>
              </a:rPr>
              <a:t>∧(named’[‘)∧</a:t>
            </a:r>
            <a:r>
              <a:rPr lang="en-US" err="1">
                <a:latin typeface="APL385 Unicode" panose="020B0709000202000203" pitchFamily="49" charset="0"/>
              </a:rPr>
              <a:t>dexpr</a:t>
            </a:r>
            <a:r>
              <a:rPr lang="en-US">
                <a:latin typeface="APL385 Unicode" panose="020B0709000202000203" pitchFamily="49" charset="0"/>
              </a:rPr>
              <a:t>[parent]]</a:t>
            </a:r>
            <a:br>
              <a:rPr lang="en-US">
                <a:latin typeface="APL385 Unicode" panose="020B0709000202000203" pitchFamily="49" charset="0"/>
              </a:rPr>
            </a:br>
            <a:r>
              <a:rPr lang="en-US" err="1">
                <a:latin typeface="APL385 Unicode" panose="020B0709000202000203" pitchFamily="49" charset="0"/>
              </a:rPr>
              <a:t>idxpr_db←parent</a:t>
            </a:r>
            <a:r>
              <a:rPr lang="en-US">
                <a:latin typeface="APL385 Unicode" panose="020B0709000202000203" pitchFamily="49" charset="0"/>
              </a:rPr>
              <a:t>[⍸</a:t>
            </a:r>
            <a:r>
              <a:rPr lang="en-US" err="1">
                <a:latin typeface="APL385 Unicode" panose="020B0709000202000203" pitchFamily="49" charset="0"/>
              </a:rPr>
              <a:t>dbex</a:t>
            </a:r>
            <a:r>
              <a:rPr lang="en-US">
                <a:latin typeface="APL385 Unicode" panose="020B0709000202000203" pitchFamily="49" charset="0"/>
              </a:rPr>
              <a:t>∧(≠parent)∧</a:t>
            </a:r>
            <a:r>
              <a:rPr lang="en-US" err="1">
                <a:latin typeface="APL385 Unicode" panose="020B0709000202000203" pitchFamily="49" charset="0"/>
              </a:rPr>
              <a:t>parent∊idxpr</a:t>
            </a:r>
            <a:r>
              <a:rPr lang="en-US">
                <a:latin typeface="APL385 Unicode" panose="020B0709000202000203" pitchFamily="49" charset="0"/>
              </a:rPr>
              <a:t>]</a:t>
            </a:r>
            <a:br>
              <a:rPr lang="en-US">
                <a:latin typeface="APL385 Unicode" panose="020B0709000202000203" pitchFamily="49" charset="0"/>
              </a:rPr>
            </a:br>
            <a:r>
              <a:rPr lang="en-US" err="1">
                <a:latin typeface="APL385 Unicode" panose="020B0709000202000203" pitchFamily="49" charset="0"/>
              </a:rPr>
              <a:t>redox←parent</a:t>
            </a:r>
            <a:r>
              <a:rPr lang="en-US">
                <a:latin typeface="APL385 Unicode" panose="020B0709000202000203" pitchFamily="49" charset="0"/>
              </a:rPr>
              <a:t>[⍸</a:t>
            </a:r>
            <a:r>
              <a:rPr lang="en-US" err="1">
                <a:latin typeface="APL385 Unicode" panose="020B0709000202000203" pitchFamily="49" charset="0"/>
              </a:rPr>
              <a:t>prmop</a:t>
            </a:r>
            <a:r>
              <a:rPr lang="en-US">
                <a:latin typeface="APL385 Unicode" panose="020B0709000202000203" pitchFamily="49" charset="0"/>
              </a:rPr>
              <a:t>∧(named’⌿’)∧</a:t>
            </a:r>
            <a:r>
              <a:rPr lang="en-US" err="1">
                <a:latin typeface="APL385 Unicode" panose="020B0709000202000203" pitchFamily="49" charset="0"/>
              </a:rPr>
              <a:t>moxpr</a:t>
            </a:r>
            <a:r>
              <a:rPr lang="en-US">
                <a:latin typeface="APL385 Unicode" panose="020B0709000202000203" pitchFamily="49" charset="0"/>
              </a:rPr>
              <a:t>[parent]]</a:t>
            </a:r>
            <a:br>
              <a:rPr lang="en-US">
                <a:latin typeface="APL385 Unicode" panose="020B0709000202000203" pitchFamily="49" charset="0"/>
              </a:rPr>
            </a:br>
            <a:r>
              <a:rPr lang="en-US">
                <a:latin typeface="APL385 Unicode" panose="020B0709000202000203" pitchFamily="49" charset="0"/>
              </a:rPr>
              <a:t>parent[</a:t>
            </a:r>
            <a:r>
              <a:rPr lang="en-US">
                <a:solidFill>
                  <a:schemeClr val="accent1"/>
                </a:solidFill>
                <a:latin typeface="APL385 Unicode" panose="020B0709000202000203" pitchFamily="49" charset="0"/>
              </a:rPr>
              <a:t>redox</a:t>
            </a:r>
            <a:r>
              <a:rPr lang="en-US">
                <a:latin typeface="APL385 Unicode" panose="020B0709000202000203" pitchFamily="49" charset="0"/>
              </a:rPr>
              <a:t>]∩parent[</a:t>
            </a:r>
            <a:r>
              <a:rPr lang="en-US" err="1">
                <a:latin typeface="APL385 Unicode" panose="020B0709000202000203" pitchFamily="49" charset="0"/>
              </a:rPr>
              <a:t>idxpr_db</a:t>
            </a:r>
            <a:r>
              <a:rPr lang="en-US">
                <a:latin typeface="APL385 Unicode" panose="020B0709000202000203" pitchFamily="49" charset="0"/>
              </a:rPr>
              <a:t>]</a:t>
            </a:r>
          </a:p>
        </p:txBody>
      </p:sp>
      <p:sp>
        <p:nvSpPr>
          <p:cNvPr id="3" name="タイトル 2">
            <a:extLst>
              <a:ext uri="{FF2B5EF4-FFF2-40B4-BE49-F238E27FC236}">
                <a16:creationId xmlns:a16="http://schemas.microsoft.com/office/drawing/2014/main" id="{4DED3728-1C5B-8D9C-F6EB-0426EBD75E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371" y="356877"/>
            <a:ext cx="9392908" cy="1908952"/>
          </a:xfrm>
        </p:spPr>
        <p:txBody>
          <a:bodyPr anchor="t"/>
          <a:lstStyle/>
          <a:p>
            <a:r>
              <a:rPr lang="en-US" sz="2400">
                <a:latin typeface="APL385 Unicode" panose="020B0709000202000203" pitchFamily="49" charset="0"/>
              </a:rPr>
              <a:t>:Namespace</a:t>
            </a:r>
            <a:br>
              <a:rPr lang="en-US" sz="2400">
                <a:latin typeface="APL385 Unicode" panose="020B0709000202000203" pitchFamily="49" charset="0"/>
              </a:rPr>
            </a:br>
            <a:r>
              <a:rPr lang="en-US" sz="2400">
                <a:latin typeface="APL385 Unicode" panose="020B0709000202000203" pitchFamily="49" charset="0"/>
              </a:rPr>
              <a:t>  DB←LD‘DYNA’</a:t>
            </a:r>
            <a:br>
              <a:rPr lang="en-US" sz="2400">
                <a:latin typeface="APL385 Unicode" panose="020B0709000202000203" pitchFamily="49" charset="0"/>
              </a:rPr>
            </a:br>
            <a:r>
              <a:rPr lang="en-US" sz="2400">
                <a:latin typeface="APL385 Unicode" panose="020B0709000202000203" pitchFamily="49" charset="0"/>
              </a:rPr>
              <a:t>  QUERY_MASK←DB[;EMAIL]∊(LD’DYALOG’)[;EMAIL]</a:t>
            </a:r>
            <a:br>
              <a:rPr lang="en-US" sz="2400">
                <a:latin typeface="APL385 Unicode" panose="020B0709000202000203" pitchFamily="49" charset="0"/>
              </a:rPr>
            </a:br>
            <a:r>
              <a:rPr lang="en-US" sz="2400">
                <a:latin typeface="APL385 Unicode" panose="020B0709000202000203" pitchFamily="49" charset="0"/>
              </a:rPr>
              <a:t>  </a:t>
            </a:r>
            <a:r>
              <a:rPr lang="en-US" sz="2400">
                <a:solidFill>
                  <a:schemeClr val="accent1"/>
                </a:solidFill>
                <a:latin typeface="APL385 Unicode" panose="020B0709000202000203" pitchFamily="49" charset="0"/>
              </a:rPr>
              <a:t>+⌿</a:t>
            </a:r>
            <a:r>
              <a:rPr lang="en-US" sz="2400">
                <a:latin typeface="APL385 Unicode" panose="020B0709000202000203" pitchFamily="49" charset="0"/>
              </a:rPr>
              <a:t>(QUERY_MASK⌿DB)[;AGES]</a:t>
            </a:r>
            <a:br>
              <a:rPr lang="en-US" sz="2400">
                <a:latin typeface="APL385 Unicode" panose="020B0709000202000203" pitchFamily="49" charset="0"/>
              </a:rPr>
            </a:br>
            <a:r>
              <a:rPr lang="en-US" sz="2400">
                <a:latin typeface="APL385 Unicode" panose="020B0709000202000203" pitchFamily="49" charset="0"/>
              </a:rPr>
              <a:t>:</a:t>
            </a:r>
            <a:r>
              <a:rPr lang="en-US" sz="2400" err="1">
                <a:latin typeface="APL385 Unicode" panose="020B0709000202000203" pitchFamily="49" charset="0"/>
              </a:rPr>
              <a:t>EndNamespace</a:t>
            </a:r>
            <a:endParaRPr kumimoji="1" lang="ja-JP" altLang="en-US" sz="2400"/>
          </a:p>
        </p:txBody>
      </p:sp>
      <p:sp>
        <p:nvSpPr>
          <p:cNvPr id="4" name="Media Placeholder 3">
            <a:extLst>
              <a:ext uri="{FF2B5EF4-FFF2-40B4-BE49-F238E27FC236}">
                <a16:creationId xmlns:a16="http://schemas.microsoft.com/office/drawing/2014/main" id="{E54B2D85-C1B9-46F6-6417-CE247021001C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1992132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199F26-174B-8DAA-950D-B809016507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72BD20F6-7DDD-9511-312E-9F2A69C375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1369" y="2386853"/>
            <a:ext cx="11370168" cy="3622434"/>
          </a:xfrm>
        </p:spPr>
        <p:txBody>
          <a:bodyPr anchor="t">
            <a:normAutofit/>
          </a:bodyPr>
          <a:lstStyle/>
          <a:p>
            <a:pPr marL="0" indent="0">
              <a:buNone/>
            </a:pPr>
            <a:r>
              <a:rPr lang="en-US" err="1">
                <a:latin typeface="APL385 Unicode" panose="020B0709000202000203" pitchFamily="49" charset="0"/>
              </a:rPr>
              <a:t>db</a:t>
            </a:r>
            <a:r>
              <a:rPr lang="en-US">
                <a:latin typeface="APL385 Unicode" panose="020B0709000202000203" pitchFamily="49" charset="0"/>
              </a:rPr>
              <a:t>←⍸</a:t>
            </a:r>
            <a:r>
              <a:rPr lang="en-US" err="1">
                <a:latin typeface="APL385 Unicode" panose="020B0709000202000203" pitchFamily="49" charset="0"/>
              </a:rPr>
              <a:t>defs</a:t>
            </a:r>
            <a:r>
              <a:rPr lang="en-US">
                <a:latin typeface="APL385 Unicode" panose="020B0709000202000203" pitchFamily="49" charset="0"/>
              </a:rPr>
              <a:t>∧(</a:t>
            </a:r>
            <a:r>
              <a:rPr lang="en-US" err="1">
                <a:latin typeface="APL385 Unicode" panose="020B0709000202000203" pitchFamily="49" charset="0"/>
              </a:rPr>
              <a:t>ns∊roots</a:t>
            </a:r>
            <a:r>
              <a:rPr lang="en-US">
                <a:latin typeface="APL385 Unicode" panose="020B0709000202000203" pitchFamily="49" charset="0"/>
              </a:rPr>
              <a:t>)∧</a:t>
            </a:r>
            <a:r>
              <a:rPr lang="en-US" err="1">
                <a:latin typeface="APL385 Unicode" panose="020B0709000202000203" pitchFamily="49" charset="0"/>
              </a:rPr>
              <a:t>named’DB</a:t>
            </a:r>
            <a:r>
              <a:rPr lang="en-US">
                <a:latin typeface="APL385 Unicode" panose="020B0709000202000203" pitchFamily="49" charset="0"/>
              </a:rPr>
              <a:t>’ </a:t>
            </a:r>
            <a:r>
              <a:rPr lang="en-US" err="1">
                <a:latin typeface="APL385 Unicode" panose="020B0709000202000203" pitchFamily="49" charset="0"/>
              </a:rPr>
              <a:t>dbex</a:t>
            </a:r>
            <a:r>
              <a:rPr lang="en-US">
                <a:latin typeface="APL385 Unicode" panose="020B0709000202000203" pitchFamily="49" charset="0"/>
              </a:rPr>
              <a:t>←(type=Var)∧(</a:t>
            </a:r>
            <a:r>
              <a:rPr lang="en-US" err="1">
                <a:latin typeface="APL385 Unicode" panose="020B0709000202000203" pitchFamily="49" charset="0"/>
              </a:rPr>
              <a:t>vardef∊db</a:t>
            </a:r>
            <a:r>
              <a:rPr lang="en-US">
                <a:latin typeface="APL385 Unicode" panose="020B0709000202000203" pitchFamily="49" charset="0"/>
              </a:rPr>
              <a:t>)∧expr[parent]</a:t>
            </a:r>
            <a:br>
              <a:rPr lang="en-US">
                <a:latin typeface="APL385 Unicode" panose="020B0709000202000203" pitchFamily="49" charset="0"/>
              </a:rPr>
            </a:br>
            <a:r>
              <a:rPr lang="en-US">
                <a:latin typeface="APL385 Unicode" panose="020B0709000202000203" pitchFamily="49" charset="0"/>
              </a:rPr>
              <a:t>{</a:t>
            </a:r>
            <a:r>
              <a:rPr lang="en-US" err="1">
                <a:latin typeface="APL385 Unicode" panose="020B0709000202000203" pitchFamily="49" charset="0"/>
              </a:rPr>
              <a:t>dbex</a:t>
            </a:r>
            <a:r>
              <a:rPr lang="en-US">
                <a:latin typeface="APL385 Unicode" panose="020B0709000202000203" pitchFamily="49" charset="0"/>
              </a:rPr>
              <a:t>[parent]∨←</a:t>
            </a:r>
            <a:r>
              <a:rPr lang="en-US" err="1">
                <a:latin typeface="APL385 Unicode" panose="020B0709000202000203" pitchFamily="49" charset="0"/>
              </a:rPr>
              <a:t>dbex∧expr</a:t>
            </a:r>
            <a:r>
              <a:rPr lang="en-US">
                <a:latin typeface="APL385 Unicode" panose="020B0709000202000203" pitchFamily="49" charset="0"/>
              </a:rPr>
              <a:t>[parent]}⍣≡⍬</a:t>
            </a:r>
            <a:br>
              <a:rPr lang="en-US">
                <a:latin typeface="APL385 Unicode" panose="020B0709000202000203" pitchFamily="49" charset="0"/>
              </a:rPr>
            </a:br>
            <a:r>
              <a:rPr lang="en-US" err="1">
                <a:latin typeface="APL385 Unicode" panose="020B0709000202000203" pitchFamily="49" charset="0"/>
              </a:rPr>
              <a:t>idxpr←parent</a:t>
            </a:r>
            <a:r>
              <a:rPr lang="en-US">
                <a:latin typeface="APL385 Unicode" panose="020B0709000202000203" pitchFamily="49" charset="0"/>
              </a:rPr>
              <a:t>[⍸</a:t>
            </a:r>
            <a:r>
              <a:rPr lang="en-US" err="1">
                <a:latin typeface="APL385 Unicode" panose="020B0709000202000203" pitchFamily="49" charset="0"/>
              </a:rPr>
              <a:t>prmfn</a:t>
            </a:r>
            <a:r>
              <a:rPr lang="en-US">
                <a:latin typeface="APL385 Unicode" panose="020B0709000202000203" pitchFamily="49" charset="0"/>
              </a:rPr>
              <a:t>∧(named’[‘)∧</a:t>
            </a:r>
            <a:r>
              <a:rPr lang="en-US" err="1">
                <a:latin typeface="APL385 Unicode" panose="020B0709000202000203" pitchFamily="49" charset="0"/>
              </a:rPr>
              <a:t>dexpr</a:t>
            </a:r>
            <a:r>
              <a:rPr lang="en-US">
                <a:latin typeface="APL385 Unicode" panose="020B0709000202000203" pitchFamily="49" charset="0"/>
              </a:rPr>
              <a:t>[parent]]</a:t>
            </a:r>
            <a:br>
              <a:rPr lang="en-US">
                <a:latin typeface="APL385 Unicode" panose="020B0709000202000203" pitchFamily="49" charset="0"/>
              </a:rPr>
            </a:br>
            <a:r>
              <a:rPr lang="en-US" err="1">
                <a:latin typeface="APL385 Unicode" panose="020B0709000202000203" pitchFamily="49" charset="0"/>
              </a:rPr>
              <a:t>idxpr_db←parent</a:t>
            </a:r>
            <a:r>
              <a:rPr lang="en-US">
                <a:latin typeface="APL385 Unicode" panose="020B0709000202000203" pitchFamily="49" charset="0"/>
              </a:rPr>
              <a:t>[⍸</a:t>
            </a:r>
            <a:r>
              <a:rPr lang="en-US" err="1">
                <a:latin typeface="APL385 Unicode" panose="020B0709000202000203" pitchFamily="49" charset="0"/>
              </a:rPr>
              <a:t>dbex</a:t>
            </a:r>
            <a:r>
              <a:rPr lang="en-US">
                <a:latin typeface="APL385 Unicode" panose="020B0709000202000203" pitchFamily="49" charset="0"/>
              </a:rPr>
              <a:t>∧(≠parent)∧</a:t>
            </a:r>
            <a:r>
              <a:rPr lang="en-US" err="1">
                <a:latin typeface="APL385 Unicode" panose="020B0709000202000203" pitchFamily="49" charset="0"/>
              </a:rPr>
              <a:t>parent∊idxpr</a:t>
            </a:r>
            <a:r>
              <a:rPr lang="en-US">
                <a:latin typeface="APL385 Unicode" panose="020B0709000202000203" pitchFamily="49" charset="0"/>
              </a:rPr>
              <a:t>]</a:t>
            </a:r>
            <a:br>
              <a:rPr lang="en-US">
                <a:latin typeface="APL385 Unicode" panose="020B0709000202000203" pitchFamily="49" charset="0"/>
              </a:rPr>
            </a:br>
            <a:r>
              <a:rPr lang="en-US" err="1">
                <a:latin typeface="APL385 Unicode" panose="020B0709000202000203" pitchFamily="49" charset="0"/>
              </a:rPr>
              <a:t>redox←parent</a:t>
            </a:r>
            <a:r>
              <a:rPr lang="en-US">
                <a:latin typeface="APL385 Unicode" panose="020B0709000202000203" pitchFamily="49" charset="0"/>
              </a:rPr>
              <a:t>[⍸</a:t>
            </a:r>
            <a:r>
              <a:rPr lang="en-US" err="1">
                <a:latin typeface="APL385 Unicode" panose="020B0709000202000203" pitchFamily="49" charset="0"/>
              </a:rPr>
              <a:t>prmop</a:t>
            </a:r>
            <a:r>
              <a:rPr lang="en-US">
                <a:latin typeface="APL385 Unicode" panose="020B0709000202000203" pitchFamily="49" charset="0"/>
              </a:rPr>
              <a:t>∧(named’⌿’)∧</a:t>
            </a:r>
            <a:r>
              <a:rPr lang="en-US" err="1">
                <a:latin typeface="APL385 Unicode" panose="020B0709000202000203" pitchFamily="49" charset="0"/>
              </a:rPr>
              <a:t>moxpr</a:t>
            </a:r>
            <a:r>
              <a:rPr lang="en-US">
                <a:latin typeface="APL385 Unicode" panose="020B0709000202000203" pitchFamily="49" charset="0"/>
              </a:rPr>
              <a:t>[parent]]</a:t>
            </a:r>
            <a:br>
              <a:rPr lang="en-US">
                <a:latin typeface="APL385 Unicode" panose="020B0709000202000203" pitchFamily="49" charset="0"/>
              </a:rPr>
            </a:br>
            <a:r>
              <a:rPr lang="en-US">
                <a:latin typeface="APL385 Unicode" panose="020B0709000202000203" pitchFamily="49" charset="0"/>
              </a:rPr>
              <a:t>parent[redox]∩parent[</a:t>
            </a:r>
            <a:r>
              <a:rPr lang="en-US" err="1">
                <a:solidFill>
                  <a:schemeClr val="accent1"/>
                </a:solidFill>
                <a:latin typeface="APL385 Unicode" panose="020B0709000202000203" pitchFamily="49" charset="0"/>
              </a:rPr>
              <a:t>idxpr_db</a:t>
            </a:r>
            <a:r>
              <a:rPr lang="en-US">
                <a:latin typeface="APL385 Unicode" panose="020B0709000202000203" pitchFamily="49" charset="0"/>
              </a:rPr>
              <a:t>]</a:t>
            </a:r>
          </a:p>
        </p:txBody>
      </p:sp>
      <p:sp>
        <p:nvSpPr>
          <p:cNvPr id="3" name="タイトル 2">
            <a:extLst>
              <a:ext uri="{FF2B5EF4-FFF2-40B4-BE49-F238E27FC236}">
                <a16:creationId xmlns:a16="http://schemas.microsoft.com/office/drawing/2014/main" id="{8634CCF8-8A09-B5F2-8773-48FF1D7A9E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371" y="356877"/>
            <a:ext cx="9392908" cy="1908952"/>
          </a:xfrm>
        </p:spPr>
        <p:txBody>
          <a:bodyPr anchor="t"/>
          <a:lstStyle/>
          <a:p>
            <a:r>
              <a:rPr lang="en-US" sz="2400">
                <a:latin typeface="APL385 Unicode" panose="020B0709000202000203" pitchFamily="49" charset="0"/>
              </a:rPr>
              <a:t>:Namespace</a:t>
            </a:r>
            <a:br>
              <a:rPr lang="en-US" sz="2400">
                <a:latin typeface="APL385 Unicode" panose="020B0709000202000203" pitchFamily="49" charset="0"/>
              </a:rPr>
            </a:br>
            <a:r>
              <a:rPr lang="en-US" sz="2400">
                <a:latin typeface="APL385 Unicode" panose="020B0709000202000203" pitchFamily="49" charset="0"/>
              </a:rPr>
              <a:t>  DB←LD‘DYNA’</a:t>
            </a:r>
            <a:br>
              <a:rPr lang="en-US" sz="2400">
                <a:latin typeface="APL385 Unicode" panose="020B0709000202000203" pitchFamily="49" charset="0"/>
              </a:rPr>
            </a:br>
            <a:r>
              <a:rPr lang="en-US" sz="2400">
                <a:latin typeface="APL385 Unicode" panose="020B0709000202000203" pitchFamily="49" charset="0"/>
              </a:rPr>
              <a:t>  QUERY_MASK←DB[;EMAIL]∊(LD’DYALOG’)[;EMAIL]</a:t>
            </a:r>
            <a:br>
              <a:rPr lang="en-US" sz="2400">
                <a:latin typeface="APL385 Unicode" panose="020B0709000202000203" pitchFamily="49" charset="0"/>
              </a:rPr>
            </a:br>
            <a:r>
              <a:rPr lang="en-US" sz="2400">
                <a:latin typeface="APL385 Unicode" panose="020B0709000202000203" pitchFamily="49" charset="0"/>
              </a:rPr>
              <a:t>  +⌿</a:t>
            </a:r>
            <a:r>
              <a:rPr lang="en-US" sz="2400">
                <a:solidFill>
                  <a:schemeClr val="accent1"/>
                </a:solidFill>
                <a:latin typeface="APL385 Unicode" panose="020B0709000202000203" pitchFamily="49" charset="0"/>
              </a:rPr>
              <a:t>(QUERY_MASK⌿DB)[;AGES]</a:t>
            </a:r>
            <a:br>
              <a:rPr lang="en-US" sz="2400">
                <a:solidFill>
                  <a:schemeClr val="accent1"/>
                </a:solidFill>
                <a:latin typeface="APL385 Unicode" panose="020B0709000202000203" pitchFamily="49" charset="0"/>
              </a:rPr>
            </a:br>
            <a:r>
              <a:rPr lang="en-US" sz="2400">
                <a:latin typeface="APL385 Unicode" panose="020B0709000202000203" pitchFamily="49" charset="0"/>
              </a:rPr>
              <a:t>:</a:t>
            </a:r>
            <a:r>
              <a:rPr lang="en-US" sz="2400" err="1">
                <a:latin typeface="APL385 Unicode" panose="020B0709000202000203" pitchFamily="49" charset="0"/>
              </a:rPr>
              <a:t>EndNamespace</a:t>
            </a:r>
            <a:endParaRPr kumimoji="1" lang="ja-JP" altLang="en-US" sz="2400"/>
          </a:p>
        </p:txBody>
      </p:sp>
      <p:sp>
        <p:nvSpPr>
          <p:cNvPr id="4" name="Media Placeholder 3">
            <a:extLst>
              <a:ext uri="{FF2B5EF4-FFF2-40B4-BE49-F238E27FC236}">
                <a16:creationId xmlns:a16="http://schemas.microsoft.com/office/drawing/2014/main" id="{368F5727-E38C-3F83-FC7C-C829111D9060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513960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99A370-BE7F-FD17-15B8-A9DA4E47BE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FE60C521-1389-0516-673C-ADB7224AC7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1369" y="2386853"/>
            <a:ext cx="11370168" cy="3622434"/>
          </a:xfrm>
        </p:spPr>
        <p:txBody>
          <a:bodyPr anchor="t">
            <a:normAutofit/>
          </a:bodyPr>
          <a:lstStyle/>
          <a:p>
            <a:pPr marL="0" indent="0">
              <a:buNone/>
            </a:pPr>
            <a:r>
              <a:rPr lang="en-US" err="1">
                <a:latin typeface="APL385 Unicode" panose="020B0709000202000203" pitchFamily="49" charset="0"/>
              </a:rPr>
              <a:t>db</a:t>
            </a:r>
            <a:r>
              <a:rPr lang="en-US">
                <a:latin typeface="APL385 Unicode" panose="020B0709000202000203" pitchFamily="49" charset="0"/>
              </a:rPr>
              <a:t>←⍸</a:t>
            </a:r>
            <a:r>
              <a:rPr lang="en-US" err="1">
                <a:latin typeface="APL385 Unicode" panose="020B0709000202000203" pitchFamily="49" charset="0"/>
              </a:rPr>
              <a:t>defs</a:t>
            </a:r>
            <a:r>
              <a:rPr lang="en-US">
                <a:latin typeface="APL385 Unicode" panose="020B0709000202000203" pitchFamily="49" charset="0"/>
              </a:rPr>
              <a:t>∧(</a:t>
            </a:r>
            <a:r>
              <a:rPr lang="en-US" err="1">
                <a:latin typeface="APL385 Unicode" panose="020B0709000202000203" pitchFamily="49" charset="0"/>
              </a:rPr>
              <a:t>ns∊roots</a:t>
            </a:r>
            <a:r>
              <a:rPr lang="en-US">
                <a:latin typeface="APL385 Unicode" panose="020B0709000202000203" pitchFamily="49" charset="0"/>
              </a:rPr>
              <a:t>)∧</a:t>
            </a:r>
            <a:r>
              <a:rPr lang="en-US" err="1">
                <a:latin typeface="APL385 Unicode" panose="020B0709000202000203" pitchFamily="49" charset="0"/>
              </a:rPr>
              <a:t>named’DB</a:t>
            </a:r>
            <a:r>
              <a:rPr lang="en-US">
                <a:latin typeface="APL385 Unicode" panose="020B0709000202000203" pitchFamily="49" charset="0"/>
              </a:rPr>
              <a:t>’ </a:t>
            </a:r>
            <a:r>
              <a:rPr lang="en-US" err="1">
                <a:latin typeface="APL385 Unicode" panose="020B0709000202000203" pitchFamily="49" charset="0"/>
              </a:rPr>
              <a:t>dbex</a:t>
            </a:r>
            <a:r>
              <a:rPr lang="en-US">
                <a:latin typeface="APL385 Unicode" panose="020B0709000202000203" pitchFamily="49" charset="0"/>
              </a:rPr>
              <a:t>←(type=Var)∧(</a:t>
            </a:r>
            <a:r>
              <a:rPr lang="en-US" err="1">
                <a:latin typeface="APL385 Unicode" panose="020B0709000202000203" pitchFamily="49" charset="0"/>
              </a:rPr>
              <a:t>vardef∊db</a:t>
            </a:r>
            <a:r>
              <a:rPr lang="en-US">
                <a:latin typeface="APL385 Unicode" panose="020B0709000202000203" pitchFamily="49" charset="0"/>
              </a:rPr>
              <a:t>)∧expr[parent]</a:t>
            </a:r>
            <a:br>
              <a:rPr lang="en-US">
                <a:latin typeface="APL385 Unicode" panose="020B0709000202000203" pitchFamily="49" charset="0"/>
              </a:rPr>
            </a:br>
            <a:r>
              <a:rPr lang="en-US">
                <a:latin typeface="APL385 Unicode" panose="020B0709000202000203" pitchFamily="49" charset="0"/>
              </a:rPr>
              <a:t>{</a:t>
            </a:r>
            <a:r>
              <a:rPr lang="en-US" err="1">
                <a:latin typeface="APL385 Unicode" panose="020B0709000202000203" pitchFamily="49" charset="0"/>
              </a:rPr>
              <a:t>dbex</a:t>
            </a:r>
            <a:r>
              <a:rPr lang="en-US">
                <a:latin typeface="APL385 Unicode" panose="020B0709000202000203" pitchFamily="49" charset="0"/>
              </a:rPr>
              <a:t>[parent]∨←</a:t>
            </a:r>
            <a:r>
              <a:rPr lang="en-US" err="1">
                <a:latin typeface="APL385 Unicode" panose="020B0709000202000203" pitchFamily="49" charset="0"/>
              </a:rPr>
              <a:t>dbex∧expr</a:t>
            </a:r>
            <a:r>
              <a:rPr lang="en-US">
                <a:latin typeface="APL385 Unicode" panose="020B0709000202000203" pitchFamily="49" charset="0"/>
              </a:rPr>
              <a:t>[parent]}⍣≡⍬</a:t>
            </a:r>
            <a:br>
              <a:rPr lang="en-US">
                <a:latin typeface="APL385 Unicode" panose="020B0709000202000203" pitchFamily="49" charset="0"/>
              </a:rPr>
            </a:br>
            <a:r>
              <a:rPr lang="en-US" err="1">
                <a:latin typeface="APL385 Unicode" panose="020B0709000202000203" pitchFamily="49" charset="0"/>
              </a:rPr>
              <a:t>idxpr←parent</a:t>
            </a:r>
            <a:r>
              <a:rPr lang="en-US">
                <a:latin typeface="APL385 Unicode" panose="020B0709000202000203" pitchFamily="49" charset="0"/>
              </a:rPr>
              <a:t>[⍸</a:t>
            </a:r>
            <a:r>
              <a:rPr lang="en-US" err="1">
                <a:latin typeface="APL385 Unicode" panose="020B0709000202000203" pitchFamily="49" charset="0"/>
              </a:rPr>
              <a:t>prmfn</a:t>
            </a:r>
            <a:r>
              <a:rPr lang="en-US">
                <a:latin typeface="APL385 Unicode" panose="020B0709000202000203" pitchFamily="49" charset="0"/>
              </a:rPr>
              <a:t>∧(named’[‘)∧</a:t>
            </a:r>
            <a:r>
              <a:rPr lang="en-US" err="1">
                <a:latin typeface="APL385 Unicode" panose="020B0709000202000203" pitchFamily="49" charset="0"/>
              </a:rPr>
              <a:t>dexpr</a:t>
            </a:r>
            <a:r>
              <a:rPr lang="en-US">
                <a:latin typeface="APL385 Unicode" panose="020B0709000202000203" pitchFamily="49" charset="0"/>
              </a:rPr>
              <a:t>[parent]]</a:t>
            </a:r>
            <a:br>
              <a:rPr lang="en-US">
                <a:latin typeface="APL385 Unicode" panose="020B0709000202000203" pitchFamily="49" charset="0"/>
              </a:rPr>
            </a:br>
            <a:r>
              <a:rPr lang="en-US" err="1">
                <a:latin typeface="APL385 Unicode" panose="020B0709000202000203" pitchFamily="49" charset="0"/>
              </a:rPr>
              <a:t>idxpr_db←parent</a:t>
            </a:r>
            <a:r>
              <a:rPr lang="en-US">
                <a:latin typeface="APL385 Unicode" panose="020B0709000202000203" pitchFamily="49" charset="0"/>
              </a:rPr>
              <a:t>[⍸</a:t>
            </a:r>
            <a:r>
              <a:rPr lang="en-US" err="1">
                <a:latin typeface="APL385 Unicode" panose="020B0709000202000203" pitchFamily="49" charset="0"/>
              </a:rPr>
              <a:t>dbex</a:t>
            </a:r>
            <a:r>
              <a:rPr lang="en-US">
                <a:latin typeface="APL385 Unicode" panose="020B0709000202000203" pitchFamily="49" charset="0"/>
              </a:rPr>
              <a:t>∧(≠parent)∧</a:t>
            </a:r>
            <a:r>
              <a:rPr lang="en-US" err="1">
                <a:latin typeface="APL385 Unicode" panose="020B0709000202000203" pitchFamily="49" charset="0"/>
              </a:rPr>
              <a:t>parent∊idxpr</a:t>
            </a:r>
            <a:r>
              <a:rPr lang="en-US">
                <a:latin typeface="APL385 Unicode" panose="020B0709000202000203" pitchFamily="49" charset="0"/>
              </a:rPr>
              <a:t>]</a:t>
            </a:r>
            <a:br>
              <a:rPr lang="en-US">
                <a:latin typeface="APL385 Unicode" panose="020B0709000202000203" pitchFamily="49" charset="0"/>
              </a:rPr>
            </a:br>
            <a:r>
              <a:rPr lang="en-US" err="1">
                <a:latin typeface="APL385 Unicode" panose="020B0709000202000203" pitchFamily="49" charset="0"/>
              </a:rPr>
              <a:t>redox←parent</a:t>
            </a:r>
            <a:r>
              <a:rPr lang="en-US">
                <a:latin typeface="APL385 Unicode" panose="020B0709000202000203" pitchFamily="49" charset="0"/>
              </a:rPr>
              <a:t>[⍸</a:t>
            </a:r>
            <a:r>
              <a:rPr lang="en-US" err="1">
                <a:latin typeface="APL385 Unicode" panose="020B0709000202000203" pitchFamily="49" charset="0"/>
              </a:rPr>
              <a:t>prmop</a:t>
            </a:r>
            <a:r>
              <a:rPr lang="en-US">
                <a:latin typeface="APL385 Unicode" panose="020B0709000202000203" pitchFamily="49" charset="0"/>
              </a:rPr>
              <a:t>∧(named’⌿’)∧</a:t>
            </a:r>
            <a:r>
              <a:rPr lang="en-US" err="1">
                <a:latin typeface="APL385 Unicode" panose="020B0709000202000203" pitchFamily="49" charset="0"/>
              </a:rPr>
              <a:t>moxpr</a:t>
            </a:r>
            <a:r>
              <a:rPr lang="en-US">
                <a:latin typeface="APL385 Unicode" panose="020B0709000202000203" pitchFamily="49" charset="0"/>
              </a:rPr>
              <a:t>[parent]]</a:t>
            </a:r>
            <a:br>
              <a:rPr lang="en-US">
                <a:latin typeface="APL385 Unicode" panose="020B0709000202000203" pitchFamily="49" charset="0"/>
              </a:rPr>
            </a:br>
            <a:r>
              <a:rPr lang="en-US">
                <a:solidFill>
                  <a:schemeClr val="accent1"/>
                </a:solidFill>
                <a:latin typeface="APL385 Unicode" panose="020B0709000202000203" pitchFamily="49" charset="0"/>
              </a:rPr>
              <a:t>parent[redox]∩parent[</a:t>
            </a:r>
            <a:r>
              <a:rPr lang="en-US" err="1">
                <a:solidFill>
                  <a:schemeClr val="accent1"/>
                </a:solidFill>
                <a:latin typeface="APL385 Unicode" panose="020B0709000202000203" pitchFamily="49" charset="0"/>
              </a:rPr>
              <a:t>idxpr_db</a:t>
            </a:r>
            <a:r>
              <a:rPr lang="en-US">
                <a:solidFill>
                  <a:schemeClr val="accent1"/>
                </a:solidFill>
                <a:latin typeface="APL385 Unicode" panose="020B0709000202000203" pitchFamily="49" charset="0"/>
              </a:rPr>
              <a:t>]</a:t>
            </a:r>
          </a:p>
        </p:txBody>
      </p:sp>
      <p:sp>
        <p:nvSpPr>
          <p:cNvPr id="3" name="タイトル 2">
            <a:extLst>
              <a:ext uri="{FF2B5EF4-FFF2-40B4-BE49-F238E27FC236}">
                <a16:creationId xmlns:a16="http://schemas.microsoft.com/office/drawing/2014/main" id="{63AC4E40-F45E-05FD-F6E5-A5CDA6561E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371" y="356877"/>
            <a:ext cx="9392908" cy="1908952"/>
          </a:xfrm>
        </p:spPr>
        <p:txBody>
          <a:bodyPr anchor="t"/>
          <a:lstStyle/>
          <a:p>
            <a:r>
              <a:rPr lang="en-US" sz="2400">
                <a:latin typeface="APL385 Unicode" panose="020B0709000202000203" pitchFamily="49" charset="0"/>
              </a:rPr>
              <a:t>:Namespace</a:t>
            </a:r>
            <a:br>
              <a:rPr lang="en-US" sz="2400">
                <a:latin typeface="APL385 Unicode" panose="020B0709000202000203" pitchFamily="49" charset="0"/>
              </a:rPr>
            </a:br>
            <a:r>
              <a:rPr lang="en-US" sz="2400">
                <a:latin typeface="APL385 Unicode" panose="020B0709000202000203" pitchFamily="49" charset="0"/>
              </a:rPr>
              <a:t>  DB←LD‘DYNA’</a:t>
            </a:r>
            <a:br>
              <a:rPr lang="en-US" sz="2400">
                <a:latin typeface="APL385 Unicode" panose="020B0709000202000203" pitchFamily="49" charset="0"/>
              </a:rPr>
            </a:br>
            <a:r>
              <a:rPr lang="en-US" sz="2400">
                <a:latin typeface="APL385 Unicode" panose="020B0709000202000203" pitchFamily="49" charset="0"/>
              </a:rPr>
              <a:t>  QUERY_MASK←DB[;EMAIL]∊(LD’DYALOG’)[;EMAIL]</a:t>
            </a:r>
            <a:br>
              <a:rPr lang="en-US" sz="2400">
                <a:latin typeface="APL385 Unicode" panose="020B0709000202000203" pitchFamily="49" charset="0"/>
              </a:rPr>
            </a:br>
            <a:r>
              <a:rPr lang="en-US" sz="2400">
                <a:latin typeface="APL385 Unicode" panose="020B0709000202000203" pitchFamily="49" charset="0"/>
              </a:rPr>
              <a:t>  </a:t>
            </a:r>
            <a:r>
              <a:rPr lang="en-US" sz="2400">
                <a:solidFill>
                  <a:schemeClr val="accent1"/>
                </a:solidFill>
                <a:latin typeface="APL385 Unicode" panose="020B0709000202000203" pitchFamily="49" charset="0"/>
              </a:rPr>
              <a:t>+⌿(QUERY_MASK⌿DB)[;AGES]</a:t>
            </a:r>
            <a:br>
              <a:rPr lang="en-US" sz="2400">
                <a:solidFill>
                  <a:schemeClr val="accent1"/>
                </a:solidFill>
                <a:latin typeface="APL385 Unicode" panose="020B0709000202000203" pitchFamily="49" charset="0"/>
              </a:rPr>
            </a:br>
            <a:r>
              <a:rPr lang="en-US" sz="2400">
                <a:latin typeface="APL385 Unicode" panose="020B0709000202000203" pitchFamily="49" charset="0"/>
              </a:rPr>
              <a:t>:</a:t>
            </a:r>
            <a:r>
              <a:rPr lang="en-US" sz="2400" err="1">
                <a:latin typeface="APL385 Unicode" panose="020B0709000202000203" pitchFamily="49" charset="0"/>
              </a:rPr>
              <a:t>EndNamespace</a:t>
            </a:r>
            <a:endParaRPr kumimoji="1" lang="ja-JP" altLang="en-US" sz="2400"/>
          </a:p>
        </p:txBody>
      </p:sp>
      <p:sp>
        <p:nvSpPr>
          <p:cNvPr id="4" name="Media Placeholder 3">
            <a:extLst>
              <a:ext uri="{FF2B5EF4-FFF2-40B4-BE49-F238E27FC236}">
                <a16:creationId xmlns:a16="http://schemas.microsoft.com/office/drawing/2014/main" id="{86647F4A-D8A7-6795-978F-9562A4778839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4307004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E91A51-DFAE-A931-E243-C3D9C65956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2AA8A1CF-9CA6-CB38-1C50-C4C685C164A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latin typeface="APL385 Unicode" panose="020B0709000202000203" pitchFamily="49" charset="0"/>
              </a:rPr>
              <a:t>(QUERY_MASK⌿DATABASE)[;AGES]</a:t>
            </a:r>
          </a:p>
          <a:p>
            <a:r>
              <a:rPr lang="en-US" dirty="0">
                <a:latin typeface="APL385 Unicode" panose="020B0709000202000203" pitchFamily="49" charset="0"/>
              </a:rPr>
              <a:t>QUERY_MASK⌿DATABASE[;AGES]</a:t>
            </a:r>
          </a:p>
          <a:p>
            <a:r>
              <a:rPr lang="en-US" dirty="0">
                <a:latin typeface="APL385 Unicode" panose="020B0709000202000203" pitchFamily="49" charset="0"/>
              </a:rPr>
              <a:t>AGES⊃QUERY_MASK</a:t>
            </a:r>
            <a:r>
              <a:rPr lang="en-US">
                <a:latin typeface="APL385 Unicode" panose="020B0709000202000203" pitchFamily="49" charset="0"/>
              </a:rPr>
              <a:t>∘⌿¨DATABASE</a:t>
            </a:r>
            <a:endParaRPr lang="en-US" dirty="0">
              <a:latin typeface="APL385 Unicode" panose="020B0709000202000203" pitchFamily="49" charset="0"/>
            </a:endParaRPr>
          </a:p>
          <a:p>
            <a:endParaRPr lang="en-US" dirty="0">
              <a:latin typeface="APL385 Unicode" panose="020B0709000202000203" pitchFamily="49" charset="0"/>
            </a:endParaRPr>
          </a:p>
          <a:p>
            <a:r>
              <a:rPr lang="en-US">
                <a:latin typeface="APL385 Unicode" panose="020B0709000202000203" pitchFamily="49" charset="0"/>
              </a:rPr>
              <a:t>C.f. – Asher on Trees/Parent Vectors</a:t>
            </a:r>
          </a:p>
          <a:p>
            <a:endParaRPr lang="en-US">
              <a:latin typeface="APL385 Unicode" panose="020B0709000202000203" pitchFamily="49" charset="0"/>
            </a:endParaRPr>
          </a:p>
        </p:txBody>
      </p:sp>
      <p:sp>
        <p:nvSpPr>
          <p:cNvPr id="3" name="タイトル 2">
            <a:extLst>
              <a:ext uri="{FF2B5EF4-FFF2-40B4-BE49-F238E27FC236}">
                <a16:creationId xmlns:a16="http://schemas.microsoft.com/office/drawing/2014/main" id="{9BDBD102-B86B-1D53-2EFF-0F82B53195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/>
              <a:t>We could refactor…</a:t>
            </a:r>
            <a:endParaRPr kumimoji="1" lang="ja-JP" altLang="en-US" dirty="0"/>
          </a:p>
        </p:txBody>
      </p:sp>
      <p:sp>
        <p:nvSpPr>
          <p:cNvPr id="11" name="Media Placeholder 10">
            <a:extLst>
              <a:ext uri="{FF2B5EF4-FFF2-40B4-BE49-F238E27FC236}">
                <a16:creationId xmlns:a16="http://schemas.microsoft.com/office/drawing/2014/main" id="{EE077CD0-A092-13F6-A255-A762447F98F6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9504938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E1849F-FF4C-FFEE-9E4F-7C86E25E26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03432167-B39C-E3A3-A6B1-032CC71EE2C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l"/>
            <a:r>
              <a:rPr lang="en-US" sz="3200">
                <a:latin typeface="APL385 Unicode" panose="020B0709000202000203" pitchFamily="49" charset="0"/>
              </a:rPr>
              <a:t>	QUERY_SAVE←{‘Q1’STORE ⍺⌿⍵}</a:t>
            </a:r>
            <a:br>
              <a:rPr lang="en-US" sz="3200">
                <a:latin typeface="APL385 Unicode" panose="020B0709000202000203" pitchFamily="49" charset="0"/>
              </a:rPr>
            </a:br>
            <a:r>
              <a:rPr lang="en-US" sz="3200">
                <a:latin typeface="APL385 Unicode" panose="020B0709000202000203" pitchFamily="49" charset="0"/>
              </a:rPr>
              <a:t>	RESULTS←MASK QUERY_SAVE DATABASE</a:t>
            </a:r>
            <a:br>
              <a:rPr lang="en-US" sz="3200">
                <a:latin typeface="APL385 Unicode" panose="020B0709000202000203" pitchFamily="49" charset="0"/>
              </a:rPr>
            </a:br>
            <a:r>
              <a:rPr lang="en-US" sz="3200">
                <a:latin typeface="APL385 Unicode" panose="020B0709000202000203" pitchFamily="49" charset="0"/>
              </a:rPr>
              <a:t>	AVG_AGES←(+⌿÷≢)(LOAD ‘Q1’)[;AGES]</a:t>
            </a:r>
            <a:endParaRPr lang="en-US" sz="3200"/>
          </a:p>
        </p:txBody>
      </p:sp>
      <p:sp>
        <p:nvSpPr>
          <p:cNvPr id="8" name="Media Placeholder 7">
            <a:extLst>
              <a:ext uri="{FF2B5EF4-FFF2-40B4-BE49-F238E27FC236}">
                <a16:creationId xmlns:a16="http://schemas.microsoft.com/office/drawing/2014/main" id="{A4F54824-38EC-1D25-3717-8D9453916F98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066858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7E24E5-9182-B9C6-7FDF-E1284A4473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0D049CE4-2EFE-61B3-400F-AA0E01722C7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Getting you started now…</a:t>
            </a:r>
          </a:p>
          <a:p>
            <a:r>
              <a:rPr lang="en-US" dirty="0"/>
              <a:t>And a peek at the future</a:t>
            </a:r>
          </a:p>
        </p:txBody>
      </p:sp>
      <p:sp>
        <p:nvSpPr>
          <p:cNvPr id="3" name="Media Placeholder 2">
            <a:extLst>
              <a:ext uri="{FF2B5EF4-FFF2-40B4-BE49-F238E27FC236}">
                <a16:creationId xmlns:a16="http://schemas.microsoft.com/office/drawing/2014/main" id="{F75211D9-1635-7A57-5C44-46045DD9D068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653976440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A3C549-1AE0-7C27-2691-8F4C23B856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9A49082A-9AB1-B952-D52C-16313BEF8D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1369" y="1969993"/>
            <a:ext cx="11370168" cy="403929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err="1">
                <a:latin typeface="APL385 Unicode" panose="020B0709000202000203" pitchFamily="49" charset="0"/>
              </a:rPr>
              <a:t>db</a:t>
            </a:r>
            <a:r>
              <a:rPr lang="en-US">
                <a:latin typeface="APL385 Unicode" panose="020B0709000202000203" pitchFamily="49" charset="0"/>
              </a:rPr>
              <a:t>←⍸(</a:t>
            </a:r>
            <a:r>
              <a:rPr lang="en-US" err="1">
                <a:latin typeface="APL385 Unicode" panose="020B0709000202000203" pitchFamily="49" charset="0"/>
              </a:rPr>
              <a:t>ns∊roots</a:t>
            </a:r>
            <a:r>
              <a:rPr lang="en-US">
                <a:latin typeface="APL385 Unicode" panose="020B0709000202000203" pitchFamily="49" charset="0"/>
              </a:rPr>
              <a:t>)∧</a:t>
            </a:r>
            <a:r>
              <a:rPr lang="en-US" err="1">
                <a:latin typeface="APL385 Unicode" panose="020B0709000202000203" pitchFamily="49" charset="0"/>
              </a:rPr>
              <a:t>defs∧named’DB</a:t>
            </a:r>
            <a:r>
              <a:rPr lang="en-US">
                <a:latin typeface="APL385 Unicode" panose="020B0709000202000203" pitchFamily="49" charset="0"/>
              </a:rPr>
              <a:t>’</a:t>
            </a:r>
            <a:br>
              <a:rPr lang="en-US">
                <a:latin typeface="APL385 Unicode" panose="020B0709000202000203" pitchFamily="49" charset="0"/>
              </a:rPr>
            </a:br>
            <a:r>
              <a:rPr lang="en-US" err="1">
                <a:latin typeface="APL385 Unicode" panose="020B0709000202000203" pitchFamily="49" charset="0"/>
              </a:rPr>
              <a:t>dbex</a:t>
            </a:r>
            <a:r>
              <a:rPr lang="en-US">
                <a:latin typeface="APL385 Unicode" panose="020B0709000202000203" pitchFamily="49" charset="0"/>
              </a:rPr>
              <a:t>←(type=Var)∧(</a:t>
            </a:r>
            <a:r>
              <a:rPr lang="en-US" err="1">
                <a:latin typeface="APL385 Unicode" panose="020B0709000202000203" pitchFamily="49" charset="0"/>
              </a:rPr>
              <a:t>vardef∊db</a:t>
            </a:r>
            <a:r>
              <a:rPr lang="en-US">
                <a:latin typeface="APL385 Unicode" panose="020B0709000202000203" pitchFamily="49" charset="0"/>
              </a:rPr>
              <a:t>)∧expr[parent]</a:t>
            </a:r>
            <a:br>
              <a:rPr lang="en-US">
                <a:latin typeface="APL385 Unicode" panose="020B0709000202000203" pitchFamily="49" charset="0"/>
              </a:rPr>
            </a:br>
            <a:r>
              <a:rPr lang="en-US">
                <a:latin typeface="APL385 Unicode" panose="020B0709000202000203" pitchFamily="49" charset="0"/>
              </a:rPr>
              <a:t>{</a:t>
            </a:r>
            <a:r>
              <a:rPr lang="en-US" err="1">
                <a:latin typeface="APL385 Unicode" panose="020B0709000202000203" pitchFamily="49" charset="0"/>
              </a:rPr>
              <a:t>dbex</a:t>
            </a:r>
            <a:r>
              <a:rPr lang="en-US">
                <a:latin typeface="APL385 Unicode" panose="020B0709000202000203" pitchFamily="49" charset="0"/>
              </a:rPr>
              <a:t>[parent]∨←</a:t>
            </a:r>
            <a:r>
              <a:rPr lang="en-US" err="1">
                <a:latin typeface="APL385 Unicode" panose="020B0709000202000203" pitchFamily="49" charset="0"/>
              </a:rPr>
              <a:t>dbex∧expr</a:t>
            </a:r>
            <a:r>
              <a:rPr lang="en-US">
                <a:latin typeface="APL385 Unicode" panose="020B0709000202000203" pitchFamily="49" charset="0"/>
              </a:rPr>
              <a:t>[parent]}⍣≡⍬</a:t>
            </a:r>
            <a:br>
              <a:rPr lang="en-US">
                <a:latin typeface="APL385 Unicode" panose="020B0709000202000203" pitchFamily="49" charset="0"/>
              </a:rPr>
            </a:br>
            <a:r>
              <a:rPr lang="en-US" err="1">
                <a:latin typeface="APL385 Unicode" panose="020B0709000202000203" pitchFamily="49" charset="0"/>
              </a:rPr>
              <a:t>idxpr←parent</a:t>
            </a:r>
            <a:r>
              <a:rPr lang="en-US">
                <a:latin typeface="APL385 Unicode" panose="020B0709000202000203" pitchFamily="49" charset="0"/>
              </a:rPr>
              <a:t>[⍸</a:t>
            </a:r>
            <a:r>
              <a:rPr lang="en-US" err="1">
                <a:latin typeface="APL385 Unicode" panose="020B0709000202000203" pitchFamily="49" charset="0"/>
              </a:rPr>
              <a:t>prmfn</a:t>
            </a:r>
            <a:r>
              <a:rPr lang="en-US">
                <a:latin typeface="APL385 Unicode" panose="020B0709000202000203" pitchFamily="49" charset="0"/>
              </a:rPr>
              <a:t>∧(named’[‘)∧</a:t>
            </a:r>
            <a:r>
              <a:rPr lang="en-US" err="1">
                <a:latin typeface="APL385 Unicode" panose="020B0709000202000203" pitchFamily="49" charset="0"/>
              </a:rPr>
              <a:t>dexpr</a:t>
            </a:r>
            <a:r>
              <a:rPr lang="en-US">
                <a:latin typeface="APL385 Unicode" panose="020B0709000202000203" pitchFamily="49" charset="0"/>
              </a:rPr>
              <a:t>[parent]]</a:t>
            </a:r>
            <a:br>
              <a:rPr lang="en-US">
                <a:latin typeface="APL385 Unicode" panose="020B0709000202000203" pitchFamily="49" charset="0"/>
              </a:rPr>
            </a:br>
            <a:r>
              <a:rPr lang="en-US" err="1">
                <a:latin typeface="APL385 Unicode" panose="020B0709000202000203" pitchFamily="49" charset="0"/>
              </a:rPr>
              <a:t>idxpr_db←parent</a:t>
            </a:r>
            <a:r>
              <a:rPr lang="en-US">
                <a:latin typeface="APL385 Unicode" panose="020B0709000202000203" pitchFamily="49" charset="0"/>
              </a:rPr>
              <a:t>[⍸</a:t>
            </a:r>
            <a:r>
              <a:rPr lang="en-US" err="1">
                <a:latin typeface="APL385 Unicode" panose="020B0709000202000203" pitchFamily="49" charset="0"/>
              </a:rPr>
              <a:t>dbex</a:t>
            </a:r>
            <a:r>
              <a:rPr lang="en-US">
                <a:latin typeface="APL385 Unicode" panose="020B0709000202000203" pitchFamily="49" charset="0"/>
              </a:rPr>
              <a:t>∧(≠parent)∧</a:t>
            </a:r>
            <a:r>
              <a:rPr lang="en-US" err="1">
                <a:latin typeface="APL385 Unicode" panose="020B0709000202000203" pitchFamily="49" charset="0"/>
              </a:rPr>
              <a:t>parent∊idxpr</a:t>
            </a:r>
            <a:r>
              <a:rPr lang="en-US">
                <a:latin typeface="APL385 Unicode" panose="020B0709000202000203" pitchFamily="49" charset="0"/>
              </a:rPr>
              <a:t>]</a:t>
            </a:r>
            <a:br>
              <a:rPr lang="en-US">
                <a:latin typeface="APL385 Unicode" panose="020B0709000202000203" pitchFamily="49" charset="0"/>
              </a:rPr>
            </a:br>
            <a:r>
              <a:rPr lang="en-US" err="1">
                <a:latin typeface="APL385 Unicode" panose="020B0709000202000203" pitchFamily="49" charset="0"/>
              </a:rPr>
              <a:t>redox←parent</a:t>
            </a:r>
            <a:r>
              <a:rPr lang="en-US">
                <a:latin typeface="APL385 Unicode" panose="020B0709000202000203" pitchFamily="49" charset="0"/>
              </a:rPr>
              <a:t>[⍸</a:t>
            </a:r>
            <a:r>
              <a:rPr lang="en-US" err="1">
                <a:latin typeface="APL385 Unicode" panose="020B0709000202000203" pitchFamily="49" charset="0"/>
              </a:rPr>
              <a:t>prmop</a:t>
            </a:r>
            <a:r>
              <a:rPr lang="en-US">
                <a:latin typeface="APL385 Unicode" panose="020B0709000202000203" pitchFamily="49" charset="0"/>
              </a:rPr>
              <a:t>∧(named’⌿’)∧</a:t>
            </a:r>
            <a:r>
              <a:rPr lang="en-US" err="1">
                <a:latin typeface="APL385 Unicode" panose="020B0709000202000203" pitchFamily="49" charset="0"/>
              </a:rPr>
              <a:t>moxpr</a:t>
            </a:r>
            <a:r>
              <a:rPr lang="en-US">
                <a:latin typeface="APL385 Unicode" panose="020B0709000202000203" pitchFamily="49" charset="0"/>
              </a:rPr>
              <a:t>[parent]]</a:t>
            </a:r>
            <a:br>
              <a:rPr lang="en-US">
                <a:latin typeface="APL385 Unicode" panose="020B0709000202000203" pitchFamily="49" charset="0"/>
              </a:rPr>
            </a:br>
            <a:r>
              <a:rPr lang="en-US">
                <a:latin typeface="APL385 Unicode" panose="020B0709000202000203" pitchFamily="49" charset="0"/>
              </a:rPr>
              <a:t>parent[redox]∩parent[</a:t>
            </a:r>
            <a:r>
              <a:rPr lang="en-US" err="1">
                <a:latin typeface="APL385 Unicode" panose="020B0709000202000203" pitchFamily="49" charset="0"/>
              </a:rPr>
              <a:t>idxpr_db</a:t>
            </a:r>
            <a:r>
              <a:rPr lang="en-US">
                <a:latin typeface="APL385 Unicode" panose="020B0709000202000203" pitchFamily="49" charset="0"/>
              </a:rPr>
              <a:t>]</a:t>
            </a:r>
          </a:p>
        </p:txBody>
      </p:sp>
      <p:sp>
        <p:nvSpPr>
          <p:cNvPr id="3" name="タイトル 2">
            <a:extLst>
              <a:ext uri="{FF2B5EF4-FFF2-40B4-BE49-F238E27FC236}">
                <a16:creationId xmlns:a16="http://schemas.microsoft.com/office/drawing/2014/main" id="{CA0529F4-6938-6BBD-3073-8C7189000D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371" y="356877"/>
            <a:ext cx="9392908" cy="1169364"/>
          </a:xfrm>
        </p:spPr>
        <p:txBody>
          <a:bodyPr/>
          <a:lstStyle/>
          <a:p>
            <a:r>
              <a:rPr lang="en-US" sz="2400">
                <a:latin typeface="APL385 Unicode" panose="020B0709000202000203" pitchFamily="49" charset="0"/>
              </a:rPr>
              <a:t>QUERY_SAVE←{‘Q1’STORE ⍺⌿⍵}</a:t>
            </a:r>
            <a:br>
              <a:rPr lang="en-US" sz="2400">
                <a:latin typeface="APL385 Unicode" panose="020B0709000202000203" pitchFamily="49" charset="0"/>
              </a:rPr>
            </a:br>
            <a:r>
              <a:rPr lang="en-US" sz="2400">
                <a:latin typeface="APL385 Unicode" panose="020B0709000202000203" pitchFamily="49" charset="0"/>
              </a:rPr>
              <a:t>RESULTS←MASK QUERY_SAVE DATABASE</a:t>
            </a:r>
            <a:br>
              <a:rPr lang="en-US" sz="2400">
                <a:latin typeface="APL385 Unicode" panose="020B0709000202000203" pitchFamily="49" charset="0"/>
              </a:rPr>
            </a:br>
            <a:r>
              <a:rPr lang="en-US" sz="2400">
                <a:latin typeface="APL385 Unicode" panose="020B0709000202000203" pitchFamily="49" charset="0"/>
              </a:rPr>
              <a:t>AVG_AGES←(+⌿÷≢)(LOAD ‘Q1’)[;AGES]</a:t>
            </a:r>
          </a:p>
        </p:txBody>
      </p:sp>
      <p:sp>
        <p:nvSpPr>
          <p:cNvPr id="11" name="Media Placeholder 10">
            <a:extLst>
              <a:ext uri="{FF2B5EF4-FFF2-40B4-BE49-F238E27FC236}">
                <a16:creationId xmlns:a16="http://schemas.microsoft.com/office/drawing/2014/main" id="{1BCE8E9C-A2E9-B1C2-0560-490D85463F25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9335735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ACAB52-8898-7766-4009-3166E69488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00F90FC8-1CB5-113C-AE7A-3E073DA5A8F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1369" y="1969993"/>
            <a:ext cx="11370168" cy="403929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err="1">
                <a:latin typeface="APL385 Unicode" panose="020B0709000202000203" pitchFamily="49" charset="0"/>
              </a:rPr>
              <a:t>db</a:t>
            </a:r>
            <a:r>
              <a:rPr lang="en-US">
                <a:latin typeface="APL385 Unicode" panose="020B0709000202000203" pitchFamily="49" charset="0"/>
              </a:rPr>
              <a:t>←⍸(</a:t>
            </a:r>
            <a:r>
              <a:rPr lang="en-US" err="1">
                <a:latin typeface="APL385 Unicode" panose="020B0709000202000203" pitchFamily="49" charset="0"/>
              </a:rPr>
              <a:t>ns∊roots</a:t>
            </a:r>
            <a:r>
              <a:rPr lang="en-US">
                <a:latin typeface="APL385 Unicode" panose="020B0709000202000203" pitchFamily="49" charset="0"/>
              </a:rPr>
              <a:t>)∧</a:t>
            </a:r>
            <a:r>
              <a:rPr lang="en-US" err="1">
                <a:latin typeface="APL385 Unicode" panose="020B0709000202000203" pitchFamily="49" charset="0"/>
              </a:rPr>
              <a:t>defs∧named’DB</a:t>
            </a:r>
            <a:r>
              <a:rPr lang="en-US">
                <a:latin typeface="APL385 Unicode" panose="020B0709000202000203" pitchFamily="49" charset="0"/>
              </a:rPr>
              <a:t>’</a:t>
            </a:r>
            <a:br>
              <a:rPr lang="en-US">
                <a:latin typeface="APL385 Unicode" panose="020B0709000202000203" pitchFamily="49" charset="0"/>
              </a:rPr>
            </a:br>
            <a:r>
              <a:rPr lang="en-US" err="1">
                <a:solidFill>
                  <a:schemeClr val="accent1"/>
                </a:solidFill>
                <a:latin typeface="APL385 Unicode" panose="020B0709000202000203" pitchFamily="49" charset="0"/>
              </a:rPr>
              <a:t>dbex</a:t>
            </a:r>
            <a:r>
              <a:rPr lang="en-US">
                <a:solidFill>
                  <a:schemeClr val="accent1"/>
                </a:solidFill>
                <a:latin typeface="APL385 Unicode" panose="020B0709000202000203" pitchFamily="49" charset="0"/>
              </a:rPr>
              <a:t>←(type=Var)∧(</a:t>
            </a:r>
            <a:r>
              <a:rPr lang="en-US" err="1">
                <a:solidFill>
                  <a:schemeClr val="accent1"/>
                </a:solidFill>
                <a:latin typeface="APL385 Unicode" panose="020B0709000202000203" pitchFamily="49" charset="0"/>
              </a:rPr>
              <a:t>vardef∊db</a:t>
            </a:r>
            <a:r>
              <a:rPr lang="en-US">
                <a:solidFill>
                  <a:schemeClr val="accent1"/>
                </a:solidFill>
                <a:latin typeface="APL385 Unicode" panose="020B0709000202000203" pitchFamily="49" charset="0"/>
              </a:rPr>
              <a:t>)∧expr[parent]</a:t>
            </a:r>
            <a:br>
              <a:rPr lang="en-US">
                <a:solidFill>
                  <a:schemeClr val="accent1"/>
                </a:solidFill>
                <a:latin typeface="APL385 Unicode" panose="020B0709000202000203" pitchFamily="49" charset="0"/>
              </a:rPr>
            </a:br>
            <a:r>
              <a:rPr lang="en-US">
                <a:solidFill>
                  <a:schemeClr val="accent1"/>
                </a:solidFill>
                <a:latin typeface="APL385 Unicode" panose="020B0709000202000203" pitchFamily="49" charset="0"/>
              </a:rPr>
              <a:t>{</a:t>
            </a:r>
            <a:r>
              <a:rPr lang="en-US" err="1">
                <a:solidFill>
                  <a:schemeClr val="accent1"/>
                </a:solidFill>
                <a:latin typeface="APL385 Unicode" panose="020B0709000202000203" pitchFamily="49" charset="0"/>
              </a:rPr>
              <a:t>dbex</a:t>
            </a:r>
            <a:r>
              <a:rPr lang="en-US">
                <a:solidFill>
                  <a:schemeClr val="accent1"/>
                </a:solidFill>
                <a:latin typeface="APL385 Unicode" panose="020B0709000202000203" pitchFamily="49" charset="0"/>
              </a:rPr>
              <a:t>[parent]∨←</a:t>
            </a:r>
            <a:r>
              <a:rPr lang="en-US" err="1">
                <a:solidFill>
                  <a:schemeClr val="accent1"/>
                </a:solidFill>
                <a:latin typeface="APL385 Unicode" panose="020B0709000202000203" pitchFamily="49" charset="0"/>
              </a:rPr>
              <a:t>dbex∧expr</a:t>
            </a:r>
            <a:r>
              <a:rPr lang="en-US">
                <a:solidFill>
                  <a:schemeClr val="accent1"/>
                </a:solidFill>
                <a:latin typeface="APL385 Unicode" panose="020B0709000202000203" pitchFamily="49" charset="0"/>
              </a:rPr>
              <a:t>[parent]}⍣≡⍬</a:t>
            </a:r>
            <a:br>
              <a:rPr lang="en-US">
                <a:latin typeface="APL385 Unicode" panose="020B0709000202000203" pitchFamily="49" charset="0"/>
              </a:rPr>
            </a:br>
            <a:r>
              <a:rPr lang="en-US" err="1">
                <a:latin typeface="APL385 Unicode" panose="020B0709000202000203" pitchFamily="49" charset="0"/>
              </a:rPr>
              <a:t>idxpr←parent</a:t>
            </a:r>
            <a:r>
              <a:rPr lang="en-US">
                <a:latin typeface="APL385 Unicode" panose="020B0709000202000203" pitchFamily="49" charset="0"/>
              </a:rPr>
              <a:t>[⍸</a:t>
            </a:r>
            <a:r>
              <a:rPr lang="en-US" err="1">
                <a:latin typeface="APL385 Unicode" panose="020B0709000202000203" pitchFamily="49" charset="0"/>
              </a:rPr>
              <a:t>prmfn</a:t>
            </a:r>
            <a:r>
              <a:rPr lang="en-US">
                <a:latin typeface="APL385 Unicode" panose="020B0709000202000203" pitchFamily="49" charset="0"/>
              </a:rPr>
              <a:t>∧(named’[‘)∧</a:t>
            </a:r>
            <a:r>
              <a:rPr lang="en-US" err="1">
                <a:latin typeface="APL385 Unicode" panose="020B0709000202000203" pitchFamily="49" charset="0"/>
              </a:rPr>
              <a:t>dexpr</a:t>
            </a:r>
            <a:r>
              <a:rPr lang="en-US">
                <a:latin typeface="APL385 Unicode" panose="020B0709000202000203" pitchFamily="49" charset="0"/>
              </a:rPr>
              <a:t>[parent]]</a:t>
            </a:r>
            <a:br>
              <a:rPr lang="en-US">
                <a:latin typeface="APL385 Unicode" panose="020B0709000202000203" pitchFamily="49" charset="0"/>
              </a:rPr>
            </a:br>
            <a:r>
              <a:rPr lang="en-US" err="1">
                <a:latin typeface="APL385 Unicode" panose="020B0709000202000203" pitchFamily="49" charset="0"/>
              </a:rPr>
              <a:t>idxpr_db←parent</a:t>
            </a:r>
            <a:r>
              <a:rPr lang="en-US">
                <a:latin typeface="APL385 Unicode" panose="020B0709000202000203" pitchFamily="49" charset="0"/>
              </a:rPr>
              <a:t>[⍸</a:t>
            </a:r>
            <a:r>
              <a:rPr lang="en-US" err="1">
                <a:latin typeface="APL385 Unicode" panose="020B0709000202000203" pitchFamily="49" charset="0"/>
              </a:rPr>
              <a:t>dbex</a:t>
            </a:r>
            <a:r>
              <a:rPr lang="en-US">
                <a:latin typeface="APL385 Unicode" panose="020B0709000202000203" pitchFamily="49" charset="0"/>
              </a:rPr>
              <a:t>∧(≠parent)∧</a:t>
            </a:r>
            <a:r>
              <a:rPr lang="en-US" err="1">
                <a:latin typeface="APL385 Unicode" panose="020B0709000202000203" pitchFamily="49" charset="0"/>
              </a:rPr>
              <a:t>parent∊idxpr</a:t>
            </a:r>
            <a:r>
              <a:rPr lang="en-US">
                <a:latin typeface="APL385 Unicode" panose="020B0709000202000203" pitchFamily="49" charset="0"/>
              </a:rPr>
              <a:t>]</a:t>
            </a:r>
            <a:br>
              <a:rPr lang="en-US">
                <a:latin typeface="APL385 Unicode" panose="020B0709000202000203" pitchFamily="49" charset="0"/>
              </a:rPr>
            </a:br>
            <a:r>
              <a:rPr lang="en-US" err="1">
                <a:latin typeface="APL385 Unicode" panose="020B0709000202000203" pitchFamily="49" charset="0"/>
              </a:rPr>
              <a:t>redox←parent</a:t>
            </a:r>
            <a:r>
              <a:rPr lang="en-US">
                <a:latin typeface="APL385 Unicode" panose="020B0709000202000203" pitchFamily="49" charset="0"/>
              </a:rPr>
              <a:t>[⍸</a:t>
            </a:r>
            <a:r>
              <a:rPr lang="en-US" err="1">
                <a:latin typeface="APL385 Unicode" panose="020B0709000202000203" pitchFamily="49" charset="0"/>
              </a:rPr>
              <a:t>prmop</a:t>
            </a:r>
            <a:r>
              <a:rPr lang="en-US">
                <a:latin typeface="APL385 Unicode" panose="020B0709000202000203" pitchFamily="49" charset="0"/>
              </a:rPr>
              <a:t>∧(named’⌿’)∧</a:t>
            </a:r>
            <a:r>
              <a:rPr lang="en-US" err="1">
                <a:latin typeface="APL385 Unicode" panose="020B0709000202000203" pitchFamily="49" charset="0"/>
              </a:rPr>
              <a:t>moxpr</a:t>
            </a:r>
            <a:r>
              <a:rPr lang="en-US">
                <a:latin typeface="APL385 Unicode" panose="020B0709000202000203" pitchFamily="49" charset="0"/>
              </a:rPr>
              <a:t>[parent]]</a:t>
            </a:r>
            <a:br>
              <a:rPr lang="en-US">
                <a:latin typeface="APL385 Unicode" panose="020B0709000202000203" pitchFamily="49" charset="0"/>
              </a:rPr>
            </a:br>
            <a:r>
              <a:rPr lang="en-US">
                <a:solidFill>
                  <a:schemeClr val="accent1"/>
                </a:solidFill>
                <a:latin typeface="APL385 Unicode" panose="020B0709000202000203" pitchFamily="49" charset="0"/>
              </a:rPr>
              <a:t>parent[redox]∩parent[</a:t>
            </a:r>
            <a:r>
              <a:rPr lang="en-US" err="1">
                <a:solidFill>
                  <a:schemeClr val="accent1"/>
                </a:solidFill>
                <a:latin typeface="APL385 Unicode" panose="020B0709000202000203" pitchFamily="49" charset="0"/>
              </a:rPr>
              <a:t>idxpr_db</a:t>
            </a:r>
            <a:r>
              <a:rPr lang="en-US">
                <a:solidFill>
                  <a:schemeClr val="accent1"/>
                </a:solidFill>
                <a:latin typeface="APL385 Unicode" panose="020B0709000202000203" pitchFamily="49" charset="0"/>
              </a:rPr>
              <a:t>]</a:t>
            </a:r>
          </a:p>
        </p:txBody>
      </p:sp>
      <p:sp>
        <p:nvSpPr>
          <p:cNvPr id="3" name="タイトル 2">
            <a:extLst>
              <a:ext uri="{FF2B5EF4-FFF2-40B4-BE49-F238E27FC236}">
                <a16:creationId xmlns:a16="http://schemas.microsoft.com/office/drawing/2014/main" id="{DC7FA199-C1AE-4B8B-B9B9-9EC1239A43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371" y="356877"/>
            <a:ext cx="9392908" cy="1169364"/>
          </a:xfrm>
        </p:spPr>
        <p:txBody>
          <a:bodyPr/>
          <a:lstStyle/>
          <a:p>
            <a:r>
              <a:rPr lang="en-US" sz="2400">
                <a:latin typeface="APL385 Unicode" panose="020B0709000202000203" pitchFamily="49" charset="0"/>
              </a:rPr>
              <a:t>QUERY_SAVE←{‘Q1’STORE ⍺⌿⍵}</a:t>
            </a:r>
            <a:br>
              <a:rPr lang="en-US" sz="2400">
                <a:latin typeface="APL385 Unicode" panose="020B0709000202000203" pitchFamily="49" charset="0"/>
              </a:rPr>
            </a:br>
            <a:r>
              <a:rPr lang="en-US" sz="2400">
                <a:latin typeface="APL385 Unicode" panose="020B0709000202000203" pitchFamily="49" charset="0"/>
              </a:rPr>
              <a:t>RESULTS←MASK QUERY_SAVE DATABASE</a:t>
            </a:r>
            <a:br>
              <a:rPr lang="en-US" sz="2400">
                <a:latin typeface="APL385 Unicode" panose="020B0709000202000203" pitchFamily="49" charset="0"/>
              </a:rPr>
            </a:br>
            <a:r>
              <a:rPr lang="en-US" sz="2400">
                <a:latin typeface="APL385 Unicode" panose="020B0709000202000203" pitchFamily="49" charset="0"/>
              </a:rPr>
              <a:t>AVG_AGES←(+⌿÷≢)(LOAD ‘Q1’)[;AGES]</a:t>
            </a:r>
          </a:p>
        </p:txBody>
      </p:sp>
      <p:sp>
        <p:nvSpPr>
          <p:cNvPr id="11" name="Media Placeholder 10">
            <a:extLst>
              <a:ext uri="{FF2B5EF4-FFF2-40B4-BE49-F238E27FC236}">
                <a16:creationId xmlns:a16="http://schemas.microsoft.com/office/drawing/2014/main" id="{8FB7D8F4-950B-F6AE-0AC8-2F37FA7736A0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8568104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19091A-8AB5-7165-478B-A89CD86978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F7459AE1-85D3-8D8F-1CA4-25B2ACC7B1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1369" y="1969993"/>
            <a:ext cx="11370168" cy="403929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err="1">
                <a:latin typeface="APL385 Unicode" panose="020B0709000202000203" pitchFamily="49" charset="0"/>
              </a:rPr>
              <a:t>db</a:t>
            </a:r>
            <a:r>
              <a:rPr lang="en-US" dirty="0">
                <a:latin typeface="APL385 Unicode" panose="020B0709000202000203" pitchFamily="49" charset="0"/>
              </a:rPr>
              <a:t>←⍸(</a:t>
            </a:r>
            <a:r>
              <a:rPr lang="en-US" dirty="0" err="1">
                <a:latin typeface="APL385 Unicode" panose="020B0709000202000203" pitchFamily="49" charset="0"/>
              </a:rPr>
              <a:t>ns∊roots</a:t>
            </a:r>
            <a:r>
              <a:rPr lang="en-US" dirty="0">
                <a:latin typeface="APL385 Unicode" panose="020B0709000202000203" pitchFamily="49" charset="0"/>
              </a:rPr>
              <a:t>)∧</a:t>
            </a:r>
            <a:r>
              <a:rPr lang="en-US" dirty="0" err="1">
                <a:latin typeface="APL385 Unicode" panose="020B0709000202000203" pitchFamily="49" charset="0"/>
              </a:rPr>
              <a:t>defs∧named’DB</a:t>
            </a:r>
            <a:r>
              <a:rPr lang="en-US" dirty="0">
                <a:latin typeface="APL385 Unicode" panose="020B0709000202000203" pitchFamily="49" charset="0"/>
              </a:rPr>
              <a:t>’</a:t>
            </a:r>
            <a:br>
              <a:rPr lang="en-US" dirty="0">
                <a:latin typeface="APL385 Unicode" panose="020B0709000202000203" pitchFamily="49" charset="0"/>
              </a:rPr>
            </a:br>
            <a:r>
              <a:rPr lang="en-US" dirty="0" err="1">
                <a:solidFill>
                  <a:schemeClr val="accent1"/>
                </a:solidFill>
                <a:latin typeface="APL385 Unicode" panose="020B0709000202000203" pitchFamily="49" charset="0"/>
              </a:rPr>
              <a:t>dbex←expr∧uses</a:t>
            </a:r>
            <a:r>
              <a:rPr lang="en-US" dirty="0">
                <a:solidFill>
                  <a:schemeClr val="accent1"/>
                </a:solidFill>
                <a:latin typeface="APL385 Unicode" panose="020B0709000202000203" pitchFamily="49" charset="0"/>
              </a:rPr>
              <a:t>∨.∧</a:t>
            </a:r>
            <a:r>
              <a:rPr lang="en-US" dirty="0" err="1">
                <a:solidFill>
                  <a:schemeClr val="accent1"/>
                </a:solidFill>
                <a:latin typeface="APL385 Unicode" panose="020B0709000202000203" pitchFamily="49" charset="0"/>
              </a:rPr>
              <a:t>used∊db</a:t>
            </a:r>
            <a:br>
              <a:rPr lang="en-US" dirty="0">
                <a:solidFill>
                  <a:schemeClr val="accent1"/>
                </a:solidFill>
                <a:latin typeface="APL385 Unicode" panose="020B0709000202000203" pitchFamily="49" charset="0"/>
              </a:rPr>
            </a:br>
            <a:br>
              <a:rPr lang="en-US" dirty="0">
                <a:latin typeface="APL385 Unicode" panose="020B0709000202000203" pitchFamily="49" charset="0"/>
              </a:rPr>
            </a:br>
            <a:r>
              <a:rPr lang="en-US" dirty="0" err="1">
                <a:latin typeface="APL385 Unicode" panose="020B0709000202000203" pitchFamily="49" charset="0"/>
              </a:rPr>
              <a:t>idxpr←parent</a:t>
            </a:r>
            <a:r>
              <a:rPr lang="en-US" dirty="0">
                <a:latin typeface="APL385 Unicode" panose="020B0709000202000203" pitchFamily="49" charset="0"/>
              </a:rPr>
              <a:t>[⍸</a:t>
            </a:r>
            <a:r>
              <a:rPr lang="en-US" dirty="0" err="1">
                <a:latin typeface="APL385 Unicode" panose="020B0709000202000203" pitchFamily="49" charset="0"/>
              </a:rPr>
              <a:t>prmfn</a:t>
            </a:r>
            <a:r>
              <a:rPr lang="en-US" dirty="0">
                <a:latin typeface="APL385 Unicode" panose="020B0709000202000203" pitchFamily="49" charset="0"/>
              </a:rPr>
              <a:t>∧(named’[‘)∧</a:t>
            </a:r>
            <a:r>
              <a:rPr lang="en-US" dirty="0" err="1">
                <a:latin typeface="APL385 Unicode" panose="020B0709000202000203" pitchFamily="49" charset="0"/>
              </a:rPr>
              <a:t>dexpr</a:t>
            </a:r>
            <a:r>
              <a:rPr lang="en-US" dirty="0">
                <a:latin typeface="APL385 Unicode" panose="020B0709000202000203" pitchFamily="49" charset="0"/>
              </a:rPr>
              <a:t>[parent]]</a:t>
            </a:r>
            <a:br>
              <a:rPr lang="en-US" dirty="0">
                <a:latin typeface="APL385 Unicode" panose="020B0709000202000203" pitchFamily="49" charset="0"/>
              </a:rPr>
            </a:br>
            <a:r>
              <a:rPr lang="en-US" dirty="0" err="1">
                <a:latin typeface="APL385 Unicode" panose="020B0709000202000203" pitchFamily="49" charset="0"/>
              </a:rPr>
              <a:t>idxpr_db←parent</a:t>
            </a:r>
            <a:r>
              <a:rPr lang="en-US" dirty="0">
                <a:latin typeface="APL385 Unicode" panose="020B0709000202000203" pitchFamily="49" charset="0"/>
              </a:rPr>
              <a:t>[⍸</a:t>
            </a:r>
            <a:r>
              <a:rPr lang="en-US" dirty="0" err="1">
                <a:latin typeface="APL385 Unicode" panose="020B0709000202000203" pitchFamily="49" charset="0"/>
              </a:rPr>
              <a:t>dbex</a:t>
            </a:r>
            <a:r>
              <a:rPr lang="en-US" dirty="0">
                <a:latin typeface="APL385 Unicode" panose="020B0709000202000203" pitchFamily="49" charset="0"/>
              </a:rPr>
              <a:t>∧(≠parent)∧</a:t>
            </a:r>
            <a:r>
              <a:rPr lang="en-US" dirty="0" err="1">
                <a:latin typeface="APL385 Unicode" panose="020B0709000202000203" pitchFamily="49" charset="0"/>
              </a:rPr>
              <a:t>parent∊idxpr</a:t>
            </a:r>
            <a:r>
              <a:rPr lang="en-US" dirty="0">
                <a:latin typeface="APL385 Unicode" panose="020B0709000202000203" pitchFamily="49" charset="0"/>
              </a:rPr>
              <a:t>]</a:t>
            </a:r>
            <a:br>
              <a:rPr lang="en-US" dirty="0">
                <a:latin typeface="APL385 Unicode" panose="020B0709000202000203" pitchFamily="49" charset="0"/>
              </a:rPr>
            </a:br>
            <a:r>
              <a:rPr lang="en-US" dirty="0" err="1">
                <a:latin typeface="APL385 Unicode" panose="020B0709000202000203" pitchFamily="49" charset="0"/>
              </a:rPr>
              <a:t>redox←parent</a:t>
            </a:r>
            <a:r>
              <a:rPr lang="en-US" dirty="0">
                <a:latin typeface="APL385 Unicode" panose="020B0709000202000203" pitchFamily="49" charset="0"/>
              </a:rPr>
              <a:t>[⍸</a:t>
            </a:r>
            <a:r>
              <a:rPr lang="en-US" dirty="0" err="1">
                <a:latin typeface="APL385 Unicode" panose="020B0709000202000203" pitchFamily="49" charset="0"/>
              </a:rPr>
              <a:t>prmop</a:t>
            </a:r>
            <a:r>
              <a:rPr lang="en-US" dirty="0">
                <a:latin typeface="APL385 Unicode" panose="020B0709000202000203" pitchFamily="49" charset="0"/>
              </a:rPr>
              <a:t>∧(named’⌿’)∧</a:t>
            </a:r>
            <a:r>
              <a:rPr lang="en-US" dirty="0" err="1">
                <a:latin typeface="APL385 Unicode" panose="020B0709000202000203" pitchFamily="49" charset="0"/>
              </a:rPr>
              <a:t>moxpr</a:t>
            </a:r>
            <a:r>
              <a:rPr lang="en-US" dirty="0">
                <a:latin typeface="APL385 Unicode" panose="020B0709000202000203" pitchFamily="49" charset="0"/>
              </a:rPr>
              <a:t>[parent]]</a:t>
            </a:r>
            <a:br>
              <a:rPr lang="en-US" dirty="0">
                <a:latin typeface="APL385 Unicode" panose="020B0709000202000203" pitchFamily="49" charset="0"/>
              </a:rPr>
            </a:br>
            <a:r>
              <a:rPr lang="en-US" dirty="0">
                <a:solidFill>
                  <a:schemeClr val="accent1"/>
                </a:solidFill>
                <a:latin typeface="APL385 Unicode" panose="020B0709000202000203" pitchFamily="49" charset="0"/>
              </a:rPr>
              <a:t>⍸(</a:t>
            </a:r>
            <a:r>
              <a:rPr lang="en-US" dirty="0" err="1">
                <a:solidFill>
                  <a:schemeClr val="accent1"/>
                </a:solidFill>
                <a:latin typeface="APL385 Unicode" panose="020B0709000202000203" pitchFamily="49" charset="0"/>
              </a:rPr>
              <a:t>uses∊redox</a:t>
            </a:r>
            <a:r>
              <a:rPr lang="en-US" dirty="0">
                <a:solidFill>
                  <a:schemeClr val="accent1"/>
                </a:solidFill>
                <a:latin typeface="APL385 Unicode" panose="020B0709000202000203" pitchFamily="49" charset="0"/>
              </a:rPr>
              <a:t>)∧uses∨.∧</a:t>
            </a:r>
            <a:r>
              <a:rPr lang="en-US" dirty="0" err="1">
                <a:solidFill>
                  <a:schemeClr val="accent1"/>
                </a:solidFill>
                <a:latin typeface="APL385 Unicode" panose="020B0709000202000203" pitchFamily="49" charset="0"/>
              </a:rPr>
              <a:t>used∊idxpr_db</a:t>
            </a:r>
            <a:endParaRPr lang="en-US" dirty="0">
              <a:solidFill>
                <a:schemeClr val="accent1"/>
              </a:solidFill>
              <a:latin typeface="APL385 Unicode" panose="020B0709000202000203" pitchFamily="49" charset="0"/>
            </a:endParaRPr>
          </a:p>
        </p:txBody>
      </p:sp>
      <p:sp>
        <p:nvSpPr>
          <p:cNvPr id="3" name="タイトル 2">
            <a:extLst>
              <a:ext uri="{FF2B5EF4-FFF2-40B4-BE49-F238E27FC236}">
                <a16:creationId xmlns:a16="http://schemas.microsoft.com/office/drawing/2014/main" id="{C30711F0-7566-CC38-1B16-634161968D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371" y="356877"/>
            <a:ext cx="9392908" cy="1169364"/>
          </a:xfrm>
        </p:spPr>
        <p:txBody>
          <a:bodyPr/>
          <a:lstStyle/>
          <a:p>
            <a:r>
              <a:rPr lang="en-US" sz="2400" dirty="0">
                <a:latin typeface="APL385 Unicode" panose="020B0709000202000203" pitchFamily="49" charset="0"/>
              </a:rPr>
              <a:t>QUERY_SAVE←{‘Q1’STORE ⍺⌿⍵}</a:t>
            </a:r>
            <a:br>
              <a:rPr lang="en-US" sz="2400" dirty="0">
                <a:latin typeface="APL385 Unicode" panose="020B0709000202000203" pitchFamily="49" charset="0"/>
              </a:rPr>
            </a:br>
            <a:r>
              <a:rPr lang="en-US" sz="2400" dirty="0">
                <a:latin typeface="APL385 Unicode" panose="020B0709000202000203" pitchFamily="49" charset="0"/>
              </a:rPr>
              <a:t>RESULTS←MASK QUERY_SAVE DB</a:t>
            </a:r>
            <a:br>
              <a:rPr lang="en-US" sz="2400" dirty="0">
                <a:latin typeface="APL385 Unicode" panose="020B0709000202000203" pitchFamily="49" charset="0"/>
              </a:rPr>
            </a:br>
            <a:r>
              <a:rPr lang="en-US" sz="2400" dirty="0">
                <a:latin typeface="APL385 Unicode" panose="020B0709000202000203" pitchFamily="49" charset="0"/>
              </a:rPr>
              <a:t>AVG_AGES←(+⌿÷≢)(LOAD ‘Q1’)[;AGES]</a:t>
            </a:r>
          </a:p>
        </p:txBody>
      </p:sp>
      <p:sp>
        <p:nvSpPr>
          <p:cNvPr id="11" name="Media Placeholder 10">
            <a:extLst>
              <a:ext uri="{FF2B5EF4-FFF2-40B4-BE49-F238E27FC236}">
                <a16:creationId xmlns:a16="http://schemas.microsoft.com/office/drawing/2014/main" id="{747B1031-8801-7AFF-98A5-E0C48CF049B9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4267598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5408C9-11D0-F2B6-4B90-47A06E7D85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FF205DFD-2600-EAC8-C4DC-90B1FAFDCD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1369" y="1969993"/>
            <a:ext cx="11370168" cy="403929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err="1">
                <a:latin typeface="APL385 Unicode" panose="020B0709000202000203" pitchFamily="49" charset="0"/>
              </a:rPr>
              <a:t>db</a:t>
            </a:r>
            <a:r>
              <a:rPr lang="en-US" dirty="0">
                <a:latin typeface="APL385 Unicode" panose="020B0709000202000203" pitchFamily="49" charset="0"/>
              </a:rPr>
              <a:t>←⍸(</a:t>
            </a:r>
            <a:r>
              <a:rPr lang="en-US" dirty="0" err="1">
                <a:latin typeface="APL385 Unicode" panose="020B0709000202000203" pitchFamily="49" charset="0"/>
              </a:rPr>
              <a:t>ns∊roots</a:t>
            </a:r>
            <a:r>
              <a:rPr lang="en-US" dirty="0">
                <a:latin typeface="APL385 Unicode" panose="020B0709000202000203" pitchFamily="49" charset="0"/>
              </a:rPr>
              <a:t>)∧</a:t>
            </a:r>
            <a:r>
              <a:rPr lang="en-US" dirty="0" err="1">
                <a:latin typeface="APL385 Unicode" panose="020B0709000202000203" pitchFamily="49" charset="0"/>
              </a:rPr>
              <a:t>defs∧named’DB</a:t>
            </a:r>
            <a:r>
              <a:rPr lang="en-US" dirty="0">
                <a:latin typeface="APL385 Unicode" panose="020B0709000202000203" pitchFamily="49" charset="0"/>
              </a:rPr>
              <a:t>’</a:t>
            </a:r>
            <a:br>
              <a:rPr lang="en-US" dirty="0">
                <a:latin typeface="APL385 Unicode" panose="020B0709000202000203" pitchFamily="49" charset="0"/>
              </a:rPr>
            </a:br>
            <a:r>
              <a:rPr lang="en-US" dirty="0" err="1">
                <a:solidFill>
                  <a:schemeClr val="accent3"/>
                </a:solidFill>
                <a:latin typeface="APL385 Unicode" panose="020B0709000202000203" pitchFamily="49" charset="0"/>
              </a:rPr>
              <a:t>dbex←expr∧uses</a:t>
            </a:r>
            <a:r>
              <a:rPr lang="en-US" dirty="0">
                <a:solidFill>
                  <a:schemeClr val="accent3"/>
                </a:solidFill>
                <a:latin typeface="APL385 Unicode" panose="020B0709000202000203" pitchFamily="49" charset="0"/>
              </a:rPr>
              <a:t>∨.∧</a:t>
            </a:r>
            <a:r>
              <a:rPr lang="en-US" dirty="0" err="1">
                <a:solidFill>
                  <a:schemeClr val="accent1"/>
                </a:solidFill>
                <a:latin typeface="APL385 Unicode" panose="020B0709000202000203" pitchFamily="49" charset="0"/>
              </a:rPr>
              <a:t>used∊db</a:t>
            </a:r>
            <a:br>
              <a:rPr lang="en-US" dirty="0">
                <a:solidFill>
                  <a:schemeClr val="accent1"/>
                </a:solidFill>
                <a:latin typeface="APL385 Unicode" panose="020B0709000202000203" pitchFamily="49" charset="0"/>
              </a:rPr>
            </a:br>
            <a:br>
              <a:rPr lang="en-US" dirty="0">
                <a:latin typeface="APL385 Unicode" panose="020B0709000202000203" pitchFamily="49" charset="0"/>
              </a:rPr>
            </a:br>
            <a:r>
              <a:rPr lang="en-US" dirty="0" err="1">
                <a:latin typeface="APL385 Unicode" panose="020B0709000202000203" pitchFamily="49" charset="0"/>
              </a:rPr>
              <a:t>idxpr←parent</a:t>
            </a:r>
            <a:r>
              <a:rPr lang="en-US" dirty="0">
                <a:latin typeface="APL385 Unicode" panose="020B0709000202000203" pitchFamily="49" charset="0"/>
              </a:rPr>
              <a:t>[⍸</a:t>
            </a:r>
            <a:r>
              <a:rPr lang="en-US" dirty="0" err="1">
                <a:latin typeface="APL385 Unicode" panose="020B0709000202000203" pitchFamily="49" charset="0"/>
              </a:rPr>
              <a:t>prmfn</a:t>
            </a:r>
            <a:r>
              <a:rPr lang="en-US" dirty="0">
                <a:latin typeface="APL385 Unicode" panose="020B0709000202000203" pitchFamily="49" charset="0"/>
              </a:rPr>
              <a:t>∧(named’[‘)∧</a:t>
            </a:r>
            <a:r>
              <a:rPr lang="en-US" dirty="0" err="1">
                <a:latin typeface="APL385 Unicode" panose="020B0709000202000203" pitchFamily="49" charset="0"/>
              </a:rPr>
              <a:t>dexpr</a:t>
            </a:r>
            <a:r>
              <a:rPr lang="en-US" dirty="0">
                <a:latin typeface="APL385 Unicode" panose="020B0709000202000203" pitchFamily="49" charset="0"/>
              </a:rPr>
              <a:t>[parent]]</a:t>
            </a:r>
            <a:br>
              <a:rPr lang="en-US" dirty="0">
                <a:latin typeface="APL385 Unicode" panose="020B0709000202000203" pitchFamily="49" charset="0"/>
              </a:rPr>
            </a:br>
            <a:r>
              <a:rPr lang="en-US" dirty="0" err="1">
                <a:latin typeface="APL385 Unicode" panose="020B0709000202000203" pitchFamily="49" charset="0"/>
              </a:rPr>
              <a:t>idxpr_db←parent</a:t>
            </a:r>
            <a:r>
              <a:rPr lang="en-US" dirty="0">
                <a:latin typeface="APL385 Unicode" panose="020B0709000202000203" pitchFamily="49" charset="0"/>
              </a:rPr>
              <a:t>[⍸</a:t>
            </a:r>
            <a:r>
              <a:rPr lang="en-US" dirty="0" err="1">
                <a:latin typeface="APL385 Unicode" panose="020B0709000202000203" pitchFamily="49" charset="0"/>
              </a:rPr>
              <a:t>dbex</a:t>
            </a:r>
            <a:r>
              <a:rPr lang="en-US" dirty="0">
                <a:latin typeface="APL385 Unicode" panose="020B0709000202000203" pitchFamily="49" charset="0"/>
              </a:rPr>
              <a:t>∧(≠parent)∧</a:t>
            </a:r>
            <a:r>
              <a:rPr lang="en-US" dirty="0" err="1">
                <a:latin typeface="APL385 Unicode" panose="020B0709000202000203" pitchFamily="49" charset="0"/>
              </a:rPr>
              <a:t>parent∊idxpr</a:t>
            </a:r>
            <a:r>
              <a:rPr lang="en-US" dirty="0">
                <a:latin typeface="APL385 Unicode" panose="020B0709000202000203" pitchFamily="49" charset="0"/>
              </a:rPr>
              <a:t>]</a:t>
            </a:r>
            <a:br>
              <a:rPr lang="en-US" dirty="0">
                <a:latin typeface="APL385 Unicode" panose="020B0709000202000203" pitchFamily="49" charset="0"/>
              </a:rPr>
            </a:br>
            <a:r>
              <a:rPr lang="en-US" dirty="0" err="1">
                <a:latin typeface="APL385 Unicode" panose="020B0709000202000203" pitchFamily="49" charset="0"/>
              </a:rPr>
              <a:t>redox←parent</a:t>
            </a:r>
            <a:r>
              <a:rPr lang="en-US" dirty="0">
                <a:latin typeface="APL385 Unicode" panose="020B0709000202000203" pitchFamily="49" charset="0"/>
              </a:rPr>
              <a:t>[⍸</a:t>
            </a:r>
            <a:r>
              <a:rPr lang="en-US" dirty="0" err="1">
                <a:latin typeface="APL385 Unicode" panose="020B0709000202000203" pitchFamily="49" charset="0"/>
              </a:rPr>
              <a:t>prmop</a:t>
            </a:r>
            <a:r>
              <a:rPr lang="en-US" dirty="0">
                <a:latin typeface="APL385 Unicode" panose="020B0709000202000203" pitchFamily="49" charset="0"/>
              </a:rPr>
              <a:t>∧(named’⌿’)∧</a:t>
            </a:r>
            <a:r>
              <a:rPr lang="en-US" dirty="0" err="1">
                <a:latin typeface="APL385 Unicode" panose="020B0709000202000203" pitchFamily="49" charset="0"/>
              </a:rPr>
              <a:t>moxpr</a:t>
            </a:r>
            <a:r>
              <a:rPr lang="en-US" dirty="0">
                <a:latin typeface="APL385 Unicode" panose="020B0709000202000203" pitchFamily="49" charset="0"/>
              </a:rPr>
              <a:t>[parent]]</a:t>
            </a:r>
            <a:br>
              <a:rPr lang="en-US" dirty="0">
                <a:latin typeface="APL385 Unicode" panose="020B0709000202000203" pitchFamily="49" charset="0"/>
              </a:rPr>
            </a:br>
            <a:r>
              <a:rPr lang="en-US" dirty="0">
                <a:solidFill>
                  <a:schemeClr val="accent3"/>
                </a:solidFill>
                <a:latin typeface="APL385 Unicode" panose="020B0709000202000203" pitchFamily="49" charset="0"/>
              </a:rPr>
              <a:t>⍸(</a:t>
            </a:r>
            <a:r>
              <a:rPr lang="en-US" dirty="0" err="1">
                <a:solidFill>
                  <a:schemeClr val="accent3"/>
                </a:solidFill>
                <a:latin typeface="APL385 Unicode" panose="020B0709000202000203" pitchFamily="49" charset="0"/>
              </a:rPr>
              <a:t>uses∊redox</a:t>
            </a:r>
            <a:r>
              <a:rPr lang="en-US" dirty="0">
                <a:solidFill>
                  <a:schemeClr val="accent3"/>
                </a:solidFill>
                <a:latin typeface="APL385 Unicode" panose="020B0709000202000203" pitchFamily="49" charset="0"/>
              </a:rPr>
              <a:t>)∧uses∨.∧</a:t>
            </a:r>
            <a:r>
              <a:rPr lang="en-US" dirty="0" err="1">
                <a:solidFill>
                  <a:schemeClr val="accent3"/>
                </a:solidFill>
                <a:latin typeface="APL385 Unicode" panose="020B0709000202000203" pitchFamily="49" charset="0"/>
              </a:rPr>
              <a:t>used∊idxpr_db</a:t>
            </a:r>
            <a:endParaRPr lang="en-US" dirty="0">
              <a:solidFill>
                <a:schemeClr val="accent3"/>
              </a:solidFill>
              <a:latin typeface="APL385 Unicode" panose="020B0709000202000203" pitchFamily="49" charset="0"/>
            </a:endParaRPr>
          </a:p>
        </p:txBody>
      </p:sp>
      <p:sp>
        <p:nvSpPr>
          <p:cNvPr id="3" name="タイトル 2">
            <a:extLst>
              <a:ext uri="{FF2B5EF4-FFF2-40B4-BE49-F238E27FC236}">
                <a16:creationId xmlns:a16="http://schemas.microsoft.com/office/drawing/2014/main" id="{E25239AB-6493-7CDD-938C-95C093AEAC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371" y="356877"/>
            <a:ext cx="9392908" cy="1169364"/>
          </a:xfrm>
        </p:spPr>
        <p:txBody>
          <a:bodyPr/>
          <a:lstStyle/>
          <a:p>
            <a:r>
              <a:rPr lang="en-US" sz="2400" dirty="0">
                <a:latin typeface="APL385 Unicode" panose="020B0709000202000203" pitchFamily="49" charset="0"/>
              </a:rPr>
              <a:t>QUERY_SAVE←{‘Q1’STORE ⍺⌿⍵}</a:t>
            </a:r>
            <a:br>
              <a:rPr lang="en-US" sz="2400" dirty="0">
                <a:latin typeface="APL385 Unicode" panose="020B0709000202000203" pitchFamily="49" charset="0"/>
              </a:rPr>
            </a:br>
            <a:r>
              <a:rPr lang="en-US" sz="2400" dirty="0">
                <a:latin typeface="APL385 Unicode" panose="020B0709000202000203" pitchFamily="49" charset="0"/>
              </a:rPr>
              <a:t>RESULTS←</a:t>
            </a:r>
            <a:r>
              <a:rPr lang="en-US" sz="2400" dirty="0">
                <a:solidFill>
                  <a:schemeClr val="accent3"/>
                </a:solidFill>
                <a:latin typeface="APL385 Unicode" panose="020B0709000202000203" pitchFamily="49" charset="0"/>
              </a:rPr>
              <a:t>MASK QUERY_SAVE </a:t>
            </a:r>
            <a:r>
              <a:rPr lang="en-US" sz="2400" dirty="0">
                <a:solidFill>
                  <a:schemeClr val="accent1"/>
                </a:solidFill>
                <a:latin typeface="APL385 Unicode" panose="020B0709000202000203" pitchFamily="49" charset="0"/>
              </a:rPr>
              <a:t>DB</a:t>
            </a:r>
            <a:br>
              <a:rPr lang="en-US" sz="2400" dirty="0">
                <a:latin typeface="APL385 Unicode" panose="020B0709000202000203" pitchFamily="49" charset="0"/>
              </a:rPr>
            </a:br>
            <a:r>
              <a:rPr lang="en-US" sz="2400" dirty="0">
                <a:latin typeface="APL385 Unicode" panose="020B0709000202000203" pitchFamily="49" charset="0"/>
              </a:rPr>
              <a:t>AVG_AGES←</a:t>
            </a:r>
            <a:r>
              <a:rPr lang="en-US" sz="2400" dirty="0">
                <a:solidFill>
                  <a:schemeClr val="accent3"/>
                </a:solidFill>
                <a:latin typeface="APL385 Unicode" panose="020B0709000202000203" pitchFamily="49" charset="0"/>
              </a:rPr>
              <a:t>(+⌿÷≢)(LOAD ‘Q1’)[;AGES]</a:t>
            </a:r>
          </a:p>
        </p:txBody>
      </p:sp>
      <p:sp>
        <p:nvSpPr>
          <p:cNvPr id="11" name="Media Placeholder 10">
            <a:extLst>
              <a:ext uri="{FF2B5EF4-FFF2-40B4-BE49-F238E27FC236}">
                <a16:creationId xmlns:a16="http://schemas.microsoft.com/office/drawing/2014/main" id="{4BE75D41-0684-A79E-8D70-22B6C5B78AA6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1111459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4D037E-A43F-9094-4015-1B5AB4FD22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E918A241-BF1C-89F9-87CD-EA68591871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1369" y="1969993"/>
            <a:ext cx="11370168" cy="403929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err="1">
                <a:latin typeface="APL385 Unicode" panose="020B0709000202000203" pitchFamily="49" charset="0"/>
              </a:rPr>
              <a:t>db</a:t>
            </a:r>
            <a:r>
              <a:rPr lang="en-US" dirty="0">
                <a:latin typeface="APL385 Unicode" panose="020B0709000202000203" pitchFamily="49" charset="0"/>
              </a:rPr>
              <a:t>←⍸(</a:t>
            </a:r>
            <a:r>
              <a:rPr lang="en-US" dirty="0" err="1">
                <a:latin typeface="APL385 Unicode" panose="020B0709000202000203" pitchFamily="49" charset="0"/>
              </a:rPr>
              <a:t>ns∊roots</a:t>
            </a:r>
            <a:r>
              <a:rPr lang="en-US" dirty="0">
                <a:latin typeface="APL385 Unicode" panose="020B0709000202000203" pitchFamily="49" charset="0"/>
              </a:rPr>
              <a:t>)∧</a:t>
            </a:r>
            <a:r>
              <a:rPr lang="en-US" dirty="0" err="1">
                <a:latin typeface="APL385 Unicode" panose="020B0709000202000203" pitchFamily="49" charset="0"/>
              </a:rPr>
              <a:t>defs∧named’DB</a:t>
            </a:r>
            <a:r>
              <a:rPr lang="en-US" dirty="0">
                <a:latin typeface="APL385 Unicode" panose="020B0709000202000203" pitchFamily="49" charset="0"/>
              </a:rPr>
              <a:t>’</a:t>
            </a:r>
            <a:br>
              <a:rPr lang="en-US" dirty="0">
                <a:latin typeface="APL385 Unicode" panose="020B0709000202000203" pitchFamily="49" charset="0"/>
              </a:rPr>
            </a:br>
            <a:r>
              <a:rPr lang="en-US" dirty="0" err="1">
                <a:solidFill>
                  <a:schemeClr val="accent1"/>
                </a:solidFill>
                <a:latin typeface="APL385 Unicode" panose="020B0709000202000203" pitchFamily="49" charset="0"/>
              </a:rPr>
              <a:t>dbex←expr∧uses</a:t>
            </a:r>
            <a:r>
              <a:rPr lang="en-US" dirty="0">
                <a:solidFill>
                  <a:schemeClr val="accent1"/>
                </a:solidFill>
                <a:latin typeface="APL385 Unicode" panose="020B0709000202000203" pitchFamily="49" charset="0"/>
              </a:rPr>
              <a:t>∨.∧</a:t>
            </a:r>
            <a:r>
              <a:rPr lang="en-US" dirty="0" err="1">
                <a:solidFill>
                  <a:schemeClr val="accent1"/>
                </a:solidFill>
                <a:latin typeface="APL385 Unicode" panose="020B0709000202000203" pitchFamily="49" charset="0"/>
              </a:rPr>
              <a:t>used∊db</a:t>
            </a:r>
            <a:br>
              <a:rPr lang="en-US" dirty="0">
                <a:solidFill>
                  <a:schemeClr val="accent1"/>
                </a:solidFill>
                <a:latin typeface="APL385 Unicode" panose="020B0709000202000203" pitchFamily="49" charset="0"/>
              </a:rPr>
            </a:br>
            <a:br>
              <a:rPr lang="en-US" dirty="0">
                <a:latin typeface="APL385 Unicode" panose="020B0709000202000203" pitchFamily="49" charset="0"/>
              </a:rPr>
            </a:br>
            <a:r>
              <a:rPr lang="en-US" dirty="0" err="1">
                <a:latin typeface="APL385 Unicode" panose="020B0709000202000203" pitchFamily="49" charset="0"/>
              </a:rPr>
              <a:t>idxpr←parent</a:t>
            </a:r>
            <a:r>
              <a:rPr lang="en-US" dirty="0">
                <a:latin typeface="APL385 Unicode" panose="020B0709000202000203" pitchFamily="49" charset="0"/>
              </a:rPr>
              <a:t>[⍸</a:t>
            </a:r>
            <a:r>
              <a:rPr lang="en-US" dirty="0" err="1">
                <a:latin typeface="APL385 Unicode" panose="020B0709000202000203" pitchFamily="49" charset="0"/>
              </a:rPr>
              <a:t>prmfn</a:t>
            </a:r>
            <a:r>
              <a:rPr lang="en-US" dirty="0">
                <a:latin typeface="APL385 Unicode" panose="020B0709000202000203" pitchFamily="49" charset="0"/>
              </a:rPr>
              <a:t>∧(named’[‘)∧</a:t>
            </a:r>
            <a:r>
              <a:rPr lang="en-US" dirty="0" err="1">
                <a:latin typeface="APL385 Unicode" panose="020B0709000202000203" pitchFamily="49" charset="0"/>
              </a:rPr>
              <a:t>dexpr</a:t>
            </a:r>
            <a:r>
              <a:rPr lang="en-US" dirty="0">
                <a:latin typeface="APL385 Unicode" panose="020B0709000202000203" pitchFamily="49" charset="0"/>
              </a:rPr>
              <a:t>[parent]]</a:t>
            </a:r>
            <a:br>
              <a:rPr lang="en-US" dirty="0">
                <a:latin typeface="APL385 Unicode" panose="020B0709000202000203" pitchFamily="49" charset="0"/>
              </a:rPr>
            </a:br>
            <a:r>
              <a:rPr lang="en-US" dirty="0" err="1">
                <a:latin typeface="APL385 Unicode" panose="020B0709000202000203" pitchFamily="49" charset="0"/>
              </a:rPr>
              <a:t>idxpr_db←parent</a:t>
            </a:r>
            <a:r>
              <a:rPr lang="en-US" dirty="0">
                <a:latin typeface="APL385 Unicode" panose="020B0709000202000203" pitchFamily="49" charset="0"/>
              </a:rPr>
              <a:t>[⍸</a:t>
            </a:r>
            <a:r>
              <a:rPr lang="en-US" dirty="0" err="1">
                <a:latin typeface="APL385 Unicode" panose="020B0709000202000203" pitchFamily="49" charset="0"/>
              </a:rPr>
              <a:t>dbex</a:t>
            </a:r>
            <a:r>
              <a:rPr lang="en-US" dirty="0">
                <a:latin typeface="APL385 Unicode" panose="020B0709000202000203" pitchFamily="49" charset="0"/>
              </a:rPr>
              <a:t>∧(≠parent)∧</a:t>
            </a:r>
            <a:r>
              <a:rPr lang="en-US" dirty="0" err="1">
                <a:latin typeface="APL385 Unicode" panose="020B0709000202000203" pitchFamily="49" charset="0"/>
              </a:rPr>
              <a:t>parent∊idxpr</a:t>
            </a:r>
            <a:r>
              <a:rPr lang="en-US" dirty="0">
                <a:latin typeface="APL385 Unicode" panose="020B0709000202000203" pitchFamily="49" charset="0"/>
              </a:rPr>
              <a:t>]</a:t>
            </a:r>
            <a:br>
              <a:rPr lang="en-US" dirty="0">
                <a:latin typeface="APL385 Unicode" panose="020B0709000202000203" pitchFamily="49" charset="0"/>
              </a:rPr>
            </a:br>
            <a:r>
              <a:rPr lang="en-US" dirty="0" err="1">
                <a:latin typeface="APL385 Unicode" panose="020B0709000202000203" pitchFamily="49" charset="0"/>
              </a:rPr>
              <a:t>redox←parent</a:t>
            </a:r>
            <a:r>
              <a:rPr lang="en-US" dirty="0">
                <a:latin typeface="APL385 Unicode" panose="020B0709000202000203" pitchFamily="49" charset="0"/>
              </a:rPr>
              <a:t>[⍸</a:t>
            </a:r>
            <a:r>
              <a:rPr lang="en-US" dirty="0" err="1">
                <a:latin typeface="APL385 Unicode" panose="020B0709000202000203" pitchFamily="49" charset="0"/>
              </a:rPr>
              <a:t>prmop</a:t>
            </a:r>
            <a:r>
              <a:rPr lang="en-US" dirty="0">
                <a:latin typeface="APL385 Unicode" panose="020B0709000202000203" pitchFamily="49" charset="0"/>
              </a:rPr>
              <a:t>∧(named’⌿’)∧</a:t>
            </a:r>
            <a:r>
              <a:rPr lang="en-US" dirty="0" err="1">
                <a:latin typeface="APL385 Unicode" panose="020B0709000202000203" pitchFamily="49" charset="0"/>
              </a:rPr>
              <a:t>moxpr</a:t>
            </a:r>
            <a:r>
              <a:rPr lang="en-US" dirty="0">
                <a:latin typeface="APL385 Unicode" panose="020B0709000202000203" pitchFamily="49" charset="0"/>
              </a:rPr>
              <a:t>[parent]]</a:t>
            </a:r>
            <a:br>
              <a:rPr lang="en-US" dirty="0">
                <a:latin typeface="APL385 Unicode" panose="020B0709000202000203" pitchFamily="49" charset="0"/>
              </a:rPr>
            </a:br>
            <a:r>
              <a:rPr lang="en-US" dirty="0">
                <a:solidFill>
                  <a:schemeClr val="accent3"/>
                </a:solidFill>
                <a:latin typeface="APL385 Unicode" panose="020B0709000202000203" pitchFamily="49" charset="0"/>
              </a:rPr>
              <a:t>⍸(</a:t>
            </a:r>
            <a:r>
              <a:rPr lang="en-US" dirty="0" err="1">
                <a:solidFill>
                  <a:schemeClr val="accent3"/>
                </a:solidFill>
                <a:latin typeface="APL385 Unicode" panose="020B0709000202000203" pitchFamily="49" charset="0"/>
              </a:rPr>
              <a:t>uses∊redox</a:t>
            </a:r>
            <a:r>
              <a:rPr lang="en-US" dirty="0">
                <a:solidFill>
                  <a:schemeClr val="accent3"/>
                </a:solidFill>
                <a:latin typeface="APL385 Unicode" panose="020B0709000202000203" pitchFamily="49" charset="0"/>
              </a:rPr>
              <a:t>)∧uses∨.∧</a:t>
            </a:r>
            <a:r>
              <a:rPr lang="en-US" dirty="0" err="1">
                <a:solidFill>
                  <a:schemeClr val="accent3"/>
                </a:solidFill>
                <a:latin typeface="APL385 Unicode" panose="020B0709000202000203" pitchFamily="49" charset="0"/>
              </a:rPr>
              <a:t>used∊idxpr_db</a:t>
            </a:r>
            <a:endParaRPr lang="en-US" dirty="0">
              <a:solidFill>
                <a:schemeClr val="accent3"/>
              </a:solidFill>
              <a:latin typeface="APL385 Unicode" panose="020B0709000202000203" pitchFamily="49" charset="0"/>
            </a:endParaRPr>
          </a:p>
        </p:txBody>
      </p:sp>
      <p:sp>
        <p:nvSpPr>
          <p:cNvPr id="3" name="タイトル 2">
            <a:extLst>
              <a:ext uri="{FF2B5EF4-FFF2-40B4-BE49-F238E27FC236}">
                <a16:creationId xmlns:a16="http://schemas.microsoft.com/office/drawing/2014/main" id="{D2BE2306-3CA5-4668-ED37-BBAC414A32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371" y="356877"/>
            <a:ext cx="9392908" cy="1169364"/>
          </a:xfrm>
        </p:spPr>
        <p:txBody>
          <a:bodyPr/>
          <a:lstStyle/>
          <a:p>
            <a:r>
              <a:rPr lang="en-US" sz="2400" dirty="0">
                <a:latin typeface="APL385 Unicode" panose="020B0709000202000203" pitchFamily="49" charset="0"/>
              </a:rPr>
              <a:t>QUERY_SAVE←{‘Q1’STORE ⍺⌿⍵}</a:t>
            </a:r>
            <a:br>
              <a:rPr lang="en-US" sz="2400" dirty="0">
                <a:latin typeface="APL385 Unicode" panose="020B0709000202000203" pitchFamily="49" charset="0"/>
              </a:rPr>
            </a:br>
            <a:r>
              <a:rPr lang="en-US" sz="2400" dirty="0">
                <a:latin typeface="APL385 Unicode" panose="020B0709000202000203" pitchFamily="49" charset="0"/>
              </a:rPr>
              <a:t>RESULTS←</a:t>
            </a:r>
            <a:r>
              <a:rPr lang="en-US" sz="2400" dirty="0">
                <a:solidFill>
                  <a:schemeClr val="accent1"/>
                </a:solidFill>
                <a:latin typeface="APL385 Unicode" panose="020B0709000202000203" pitchFamily="49" charset="0"/>
              </a:rPr>
              <a:t>MASK QUERY_SAVE DB</a:t>
            </a:r>
            <a:br>
              <a:rPr lang="en-US" sz="2400" dirty="0">
                <a:latin typeface="APL385 Unicode" panose="020B0709000202000203" pitchFamily="49" charset="0"/>
              </a:rPr>
            </a:br>
            <a:r>
              <a:rPr lang="en-US" sz="2400" dirty="0">
                <a:latin typeface="APL385 Unicode" panose="020B0709000202000203" pitchFamily="49" charset="0"/>
              </a:rPr>
              <a:t>AVG_AGES←</a:t>
            </a:r>
            <a:r>
              <a:rPr lang="en-US" sz="2400" dirty="0">
                <a:solidFill>
                  <a:schemeClr val="accent1"/>
                </a:solidFill>
                <a:latin typeface="APL385 Unicode" panose="020B0709000202000203" pitchFamily="49" charset="0"/>
              </a:rPr>
              <a:t>(+⌿÷≢)(LOAD ‘Q1’)[;AGES]</a:t>
            </a:r>
          </a:p>
        </p:txBody>
      </p:sp>
      <p:sp>
        <p:nvSpPr>
          <p:cNvPr id="11" name="Media Placeholder 10">
            <a:extLst>
              <a:ext uri="{FF2B5EF4-FFF2-40B4-BE49-F238E27FC236}">
                <a16:creationId xmlns:a16="http://schemas.microsoft.com/office/drawing/2014/main" id="{D1CD0928-D0E0-6353-C531-F4B39AABEFBC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7679163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E58FDE-1490-582F-0E20-9A7ADACA53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6A105855-B209-CB97-01CF-915841F294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1369" y="1969993"/>
            <a:ext cx="11370168" cy="403929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err="1">
                <a:latin typeface="APL385 Unicode" panose="020B0709000202000203" pitchFamily="49" charset="0"/>
              </a:rPr>
              <a:t>db</a:t>
            </a:r>
            <a:r>
              <a:rPr lang="en-US" dirty="0">
                <a:latin typeface="APL385 Unicode" panose="020B0709000202000203" pitchFamily="49" charset="0"/>
              </a:rPr>
              <a:t>←⍸(</a:t>
            </a:r>
            <a:r>
              <a:rPr lang="en-US" dirty="0" err="1">
                <a:latin typeface="APL385 Unicode" panose="020B0709000202000203" pitchFamily="49" charset="0"/>
              </a:rPr>
              <a:t>ns∊roots</a:t>
            </a:r>
            <a:r>
              <a:rPr lang="en-US" dirty="0">
                <a:latin typeface="APL385 Unicode" panose="020B0709000202000203" pitchFamily="49" charset="0"/>
              </a:rPr>
              <a:t>)∧</a:t>
            </a:r>
            <a:r>
              <a:rPr lang="en-US" dirty="0" err="1">
                <a:latin typeface="APL385 Unicode" panose="020B0709000202000203" pitchFamily="49" charset="0"/>
              </a:rPr>
              <a:t>defs∧named’DB</a:t>
            </a:r>
            <a:r>
              <a:rPr lang="en-US" dirty="0">
                <a:latin typeface="APL385 Unicode" panose="020B0709000202000203" pitchFamily="49" charset="0"/>
              </a:rPr>
              <a:t>’</a:t>
            </a:r>
            <a:br>
              <a:rPr lang="en-US" dirty="0">
                <a:latin typeface="APL385 Unicode" panose="020B0709000202000203" pitchFamily="49" charset="0"/>
              </a:rPr>
            </a:br>
            <a:r>
              <a:rPr lang="en-US" dirty="0" err="1">
                <a:solidFill>
                  <a:schemeClr val="accent3"/>
                </a:solidFill>
                <a:latin typeface="APL385 Unicode" panose="020B0709000202000203" pitchFamily="49" charset="0"/>
              </a:rPr>
              <a:t>dbex←expr∧uses</a:t>
            </a:r>
            <a:r>
              <a:rPr lang="en-US" dirty="0">
                <a:solidFill>
                  <a:schemeClr val="accent3"/>
                </a:solidFill>
                <a:latin typeface="APL385 Unicode" panose="020B0709000202000203" pitchFamily="49" charset="0"/>
              </a:rPr>
              <a:t>∨.∧</a:t>
            </a:r>
            <a:r>
              <a:rPr lang="en-US" dirty="0" err="1">
                <a:solidFill>
                  <a:schemeClr val="accent3"/>
                </a:solidFill>
                <a:latin typeface="APL385 Unicode" panose="020B0709000202000203" pitchFamily="49" charset="0"/>
              </a:rPr>
              <a:t>used∊db</a:t>
            </a:r>
            <a:br>
              <a:rPr lang="en-US" dirty="0">
                <a:solidFill>
                  <a:schemeClr val="accent1"/>
                </a:solidFill>
                <a:latin typeface="APL385 Unicode" panose="020B0709000202000203" pitchFamily="49" charset="0"/>
              </a:rPr>
            </a:br>
            <a:br>
              <a:rPr lang="en-US" dirty="0">
                <a:latin typeface="APL385 Unicode" panose="020B0709000202000203" pitchFamily="49" charset="0"/>
              </a:rPr>
            </a:br>
            <a:r>
              <a:rPr lang="en-US" dirty="0" err="1">
                <a:latin typeface="APL385 Unicode" panose="020B0709000202000203" pitchFamily="49" charset="0"/>
              </a:rPr>
              <a:t>idxpr←parent</a:t>
            </a:r>
            <a:r>
              <a:rPr lang="en-US" dirty="0">
                <a:latin typeface="APL385 Unicode" panose="020B0709000202000203" pitchFamily="49" charset="0"/>
              </a:rPr>
              <a:t>[⍸</a:t>
            </a:r>
            <a:r>
              <a:rPr lang="en-US" dirty="0" err="1">
                <a:latin typeface="APL385 Unicode" panose="020B0709000202000203" pitchFamily="49" charset="0"/>
              </a:rPr>
              <a:t>prmfn</a:t>
            </a:r>
            <a:r>
              <a:rPr lang="en-US" dirty="0">
                <a:latin typeface="APL385 Unicode" panose="020B0709000202000203" pitchFamily="49" charset="0"/>
              </a:rPr>
              <a:t>∧(named’[‘)∧</a:t>
            </a:r>
            <a:r>
              <a:rPr lang="en-US" dirty="0" err="1">
                <a:latin typeface="APL385 Unicode" panose="020B0709000202000203" pitchFamily="49" charset="0"/>
              </a:rPr>
              <a:t>dexpr</a:t>
            </a:r>
            <a:r>
              <a:rPr lang="en-US" dirty="0">
                <a:latin typeface="APL385 Unicode" panose="020B0709000202000203" pitchFamily="49" charset="0"/>
              </a:rPr>
              <a:t>[parent]]</a:t>
            </a:r>
            <a:br>
              <a:rPr lang="en-US" dirty="0">
                <a:latin typeface="APL385 Unicode" panose="020B0709000202000203" pitchFamily="49" charset="0"/>
              </a:rPr>
            </a:br>
            <a:r>
              <a:rPr lang="en-US" dirty="0" err="1">
                <a:latin typeface="APL385 Unicode" panose="020B0709000202000203" pitchFamily="49" charset="0"/>
              </a:rPr>
              <a:t>idxpr_db←parent</a:t>
            </a:r>
            <a:r>
              <a:rPr lang="en-US" dirty="0">
                <a:latin typeface="APL385 Unicode" panose="020B0709000202000203" pitchFamily="49" charset="0"/>
              </a:rPr>
              <a:t>[⍸</a:t>
            </a:r>
            <a:r>
              <a:rPr lang="en-US" dirty="0" err="1">
                <a:latin typeface="APL385 Unicode" panose="020B0709000202000203" pitchFamily="49" charset="0"/>
              </a:rPr>
              <a:t>dbex</a:t>
            </a:r>
            <a:r>
              <a:rPr lang="en-US" dirty="0">
                <a:latin typeface="APL385 Unicode" panose="020B0709000202000203" pitchFamily="49" charset="0"/>
              </a:rPr>
              <a:t>∧(≠parent)∧</a:t>
            </a:r>
            <a:r>
              <a:rPr lang="en-US" dirty="0" err="1">
                <a:latin typeface="APL385 Unicode" panose="020B0709000202000203" pitchFamily="49" charset="0"/>
              </a:rPr>
              <a:t>parent∊idxpr</a:t>
            </a:r>
            <a:r>
              <a:rPr lang="en-US" dirty="0">
                <a:latin typeface="APL385 Unicode" panose="020B0709000202000203" pitchFamily="49" charset="0"/>
              </a:rPr>
              <a:t>]</a:t>
            </a:r>
            <a:br>
              <a:rPr lang="en-US" dirty="0">
                <a:latin typeface="APL385 Unicode" panose="020B0709000202000203" pitchFamily="49" charset="0"/>
              </a:rPr>
            </a:br>
            <a:r>
              <a:rPr lang="en-US" dirty="0" err="1">
                <a:latin typeface="APL385 Unicode" panose="020B0709000202000203" pitchFamily="49" charset="0"/>
              </a:rPr>
              <a:t>redox←parent</a:t>
            </a:r>
            <a:r>
              <a:rPr lang="en-US" dirty="0">
                <a:latin typeface="APL385 Unicode" panose="020B0709000202000203" pitchFamily="49" charset="0"/>
              </a:rPr>
              <a:t>[⍸</a:t>
            </a:r>
            <a:r>
              <a:rPr lang="en-US" dirty="0" err="1">
                <a:latin typeface="APL385 Unicode" panose="020B0709000202000203" pitchFamily="49" charset="0"/>
              </a:rPr>
              <a:t>prmop</a:t>
            </a:r>
            <a:r>
              <a:rPr lang="en-US" dirty="0">
                <a:latin typeface="APL385 Unicode" panose="020B0709000202000203" pitchFamily="49" charset="0"/>
              </a:rPr>
              <a:t>∧(named’⌿’)∧</a:t>
            </a:r>
            <a:r>
              <a:rPr lang="en-US" dirty="0" err="1">
                <a:latin typeface="APL385 Unicode" panose="020B0709000202000203" pitchFamily="49" charset="0"/>
              </a:rPr>
              <a:t>moxpr</a:t>
            </a:r>
            <a:r>
              <a:rPr lang="en-US" dirty="0">
                <a:latin typeface="APL385 Unicode" panose="020B0709000202000203" pitchFamily="49" charset="0"/>
              </a:rPr>
              <a:t>[parent]]</a:t>
            </a:r>
            <a:br>
              <a:rPr lang="en-US" dirty="0">
                <a:latin typeface="APL385 Unicode" panose="020B0709000202000203" pitchFamily="49" charset="0"/>
              </a:rPr>
            </a:br>
            <a:r>
              <a:rPr lang="en-US" dirty="0">
                <a:solidFill>
                  <a:schemeClr val="accent1"/>
                </a:solidFill>
                <a:latin typeface="APL385 Unicode" panose="020B0709000202000203" pitchFamily="49" charset="0"/>
              </a:rPr>
              <a:t>⍸</a:t>
            </a:r>
            <a:r>
              <a:rPr lang="en-US" dirty="0">
                <a:solidFill>
                  <a:schemeClr val="accent3"/>
                </a:solidFill>
                <a:latin typeface="APL385 Unicode" panose="020B0709000202000203" pitchFamily="49" charset="0"/>
              </a:rPr>
              <a:t>(</a:t>
            </a:r>
            <a:r>
              <a:rPr lang="en-US" dirty="0" err="1">
                <a:solidFill>
                  <a:schemeClr val="accent3"/>
                </a:solidFill>
                <a:latin typeface="APL385 Unicode" panose="020B0709000202000203" pitchFamily="49" charset="0"/>
              </a:rPr>
              <a:t>uses∊redox</a:t>
            </a:r>
            <a:r>
              <a:rPr lang="en-US" dirty="0">
                <a:solidFill>
                  <a:schemeClr val="accent3"/>
                </a:solidFill>
                <a:latin typeface="APL385 Unicode" panose="020B0709000202000203" pitchFamily="49" charset="0"/>
              </a:rPr>
              <a:t>)∧uses∨.∧</a:t>
            </a:r>
            <a:r>
              <a:rPr lang="en-US" dirty="0" err="1">
                <a:solidFill>
                  <a:schemeClr val="accent1"/>
                </a:solidFill>
                <a:latin typeface="APL385 Unicode" panose="020B0709000202000203" pitchFamily="49" charset="0"/>
              </a:rPr>
              <a:t>used∊idxpr_db</a:t>
            </a:r>
            <a:endParaRPr lang="en-US" dirty="0">
              <a:solidFill>
                <a:schemeClr val="accent1"/>
              </a:solidFill>
              <a:latin typeface="APL385 Unicode" panose="020B0709000202000203" pitchFamily="49" charset="0"/>
            </a:endParaRPr>
          </a:p>
        </p:txBody>
      </p:sp>
      <p:sp>
        <p:nvSpPr>
          <p:cNvPr id="3" name="タイトル 2">
            <a:extLst>
              <a:ext uri="{FF2B5EF4-FFF2-40B4-BE49-F238E27FC236}">
                <a16:creationId xmlns:a16="http://schemas.microsoft.com/office/drawing/2014/main" id="{73D45CB1-F487-697D-411A-3336DCDD5B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371" y="356877"/>
            <a:ext cx="9392908" cy="1169364"/>
          </a:xfrm>
        </p:spPr>
        <p:txBody>
          <a:bodyPr/>
          <a:lstStyle/>
          <a:p>
            <a:r>
              <a:rPr lang="en-US" sz="2400" dirty="0">
                <a:latin typeface="APL385 Unicode" panose="020B0709000202000203" pitchFamily="49" charset="0"/>
              </a:rPr>
              <a:t>QUERY_SAVE←{‘Q1’STORE ⍺⌿⍵}</a:t>
            </a:r>
            <a:br>
              <a:rPr lang="en-US" sz="2400" dirty="0">
                <a:latin typeface="APL385 Unicode" panose="020B0709000202000203" pitchFamily="49" charset="0"/>
              </a:rPr>
            </a:br>
            <a:r>
              <a:rPr lang="en-US" sz="2400" dirty="0">
                <a:latin typeface="APL385 Unicode" panose="020B0709000202000203" pitchFamily="49" charset="0"/>
              </a:rPr>
              <a:t>RESULTS←MASK QUERY_SAVE DB</a:t>
            </a:r>
            <a:br>
              <a:rPr lang="en-US" sz="2400" dirty="0">
                <a:latin typeface="APL385 Unicode" panose="020B0709000202000203" pitchFamily="49" charset="0"/>
              </a:rPr>
            </a:br>
            <a:r>
              <a:rPr lang="en-US" sz="2400" dirty="0">
                <a:latin typeface="APL385 Unicode" panose="020B0709000202000203" pitchFamily="49" charset="0"/>
              </a:rPr>
              <a:t>AVG_AGES←</a:t>
            </a:r>
            <a:r>
              <a:rPr lang="en-US" sz="2400" dirty="0">
                <a:solidFill>
                  <a:schemeClr val="accent3"/>
                </a:solidFill>
                <a:latin typeface="APL385 Unicode" panose="020B0709000202000203" pitchFamily="49" charset="0"/>
              </a:rPr>
              <a:t>(+⌿÷≢)</a:t>
            </a:r>
            <a:r>
              <a:rPr lang="en-US" sz="2400" dirty="0">
                <a:solidFill>
                  <a:schemeClr val="accent1"/>
                </a:solidFill>
                <a:latin typeface="APL385 Unicode" panose="020B0709000202000203" pitchFamily="49" charset="0"/>
              </a:rPr>
              <a:t>(LOAD ‘Q1’)[;AGES]</a:t>
            </a:r>
          </a:p>
        </p:txBody>
      </p:sp>
      <p:sp>
        <p:nvSpPr>
          <p:cNvPr id="11" name="Media Placeholder 10">
            <a:extLst>
              <a:ext uri="{FF2B5EF4-FFF2-40B4-BE49-F238E27FC236}">
                <a16:creationId xmlns:a16="http://schemas.microsoft.com/office/drawing/2014/main" id="{8D8516BC-13F0-542B-9991-7244D5CF1345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087664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18A4B2-B1E6-79CA-DDCB-60709759A2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08209708-4F57-2903-B5A6-33E3936CB3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1369" y="1969993"/>
            <a:ext cx="11370168" cy="403929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err="1">
                <a:latin typeface="APL385 Unicode" panose="020B0709000202000203" pitchFamily="49" charset="0"/>
              </a:rPr>
              <a:t>db</a:t>
            </a:r>
            <a:r>
              <a:rPr lang="en-US" dirty="0">
                <a:latin typeface="APL385 Unicode" panose="020B0709000202000203" pitchFamily="49" charset="0"/>
              </a:rPr>
              <a:t>←⍸(</a:t>
            </a:r>
            <a:r>
              <a:rPr lang="en-US" dirty="0" err="1">
                <a:latin typeface="APL385 Unicode" panose="020B0709000202000203" pitchFamily="49" charset="0"/>
              </a:rPr>
              <a:t>ns∊roots</a:t>
            </a:r>
            <a:r>
              <a:rPr lang="en-US" dirty="0">
                <a:latin typeface="APL385 Unicode" panose="020B0709000202000203" pitchFamily="49" charset="0"/>
              </a:rPr>
              <a:t>)∧</a:t>
            </a:r>
            <a:r>
              <a:rPr lang="en-US" dirty="0" err="1">
                <a:latin typeface="APL385 Unicode" panose="020B0709000202000203" pitchFamily="49" charset="0"/>
              </a:rPr>
              <a:t>defs∧named’DB</a:t>
            </a:r>
            <a:r>
              <a:rPr lang="en-US" dirty="0">
                <a:latin typeface="APL385 Unicode" panose="020B0709000202000203" pitchFamily="49" charset="0"/>
              </a:rPr>
              <a:t>’</a:t>
            </a:r>
            <a:br>
              <a:rPr lang="en-US" dirty="0">
                <a:latin typeface="APL385 Unicode" panose="020B0709000202000203" pitchFamily="49" charset="0"/>
              </a:rPr>
            </a:br>
            <a:r>
              <a:rPr lang="en-US" dirty="0" err="1">
                <a:solidFill>
                  <a:schemeClr val="accent3"/>
                </a:solidFill>
                <a:latin typeface="APL385 Unicode" panose="020B0709000202000203" pitchFamily="49" charset="0"/>
              </a:rPr>
              <a:t>dbex←expr∧uses</a:t>
            </a:r>
            <a:r>
              <a:rPr lang="en-US" dirty="0">
                <a:solidFill>
                  <a:schemeClr val="accent3"/>
                </a:solidFill>
                <a:latin typeface="APL385 Unicode" panose="020B0709000202000203" pitchFamily="49" charset="0"/>
              </a:rPr>
              <a:t>∨.∧</a:t>
            </a:r>
            <a:r>
              <a:rPr lang="en-US" dirty="0" err="1">
                <a:solidFill>
                  <a:schemeClr val="accent3"/>
                </a:solidFill>
                <a:latin typeface="APL385 Unicode" panose="020B0709000202000203" pitchFamily="49" charset="0"/>
              </a:rPr>
              <a:t>used∊db</a:t>
            </a:r>
            <a:br>
              <a:rPr lang="en-US" dirty="0">
                <a:solidFill>
                  <a:schemeClr val="accent1"/>
                </a:solidFill>
                <a:latin typeface="APL385 Unicode" panose="020B0709000202000203" pitchFamily="49" charset="0"/>
              </a:rPr>
            </a:br>
            <a:br>
              <a:rPr lang="en-US" dirty="0">
                <a:latin typeface="APL385 Unicode" panose="020B0709000202000203" pitchFamily="49" charset="0"/>
              </a:rPr>
            </a:br>
            <a:r>
              <a:rPr lang="en-US" dirty="0" err="1">
                <a:latin typeface="APL385 Unicode" panose="020B0709000202000203" pitchFamily="49" charset="0"/>
              </a:rPr>
              <a:t>idxpr←parent</a:t>
            </a:r>
            <a:r>
              <a:rPr lang="en-US" dirty="0">
                <a:latin typeface="APL385 Unicode" panose="020B0709000202000203" pitchFamily="49" charset="0"/>
              </a:rPr>
              <a:t>[⍸</a:t>
            </a:r>
            <a:r>
              <a:rPr lang="en-US" dirty="0" err="1">
                <a:latin typeface="APL385 Unicode" panose="020B0709000202000203" pitchFamily="49" charset="0"/>
              </a:rPr>
              <a:t>prmfn</a:t>
            </a:r>
            <a:r>
              <a:rPr lang="en-US" dirty="0">
                <a:latin typeface="APL385 Unicode" panose="020B0709000202000203" pitchFamily="49" charset="0"/>
              </a:rPr>
              <a:t>∧(named’[‘)∧</a:t>
            </a:r>
            <a:r>
              <a:rPr lang="en-US" dirty="0" err="1">
                <a:latin typeface="APL385 Unicode" panose="020B0709000202000203" pitchFamily="49" charset="0"/>
              </a:rPr>
              <a:t>dexpr</a:t>
            </a:r>
            <a:r>
              <a:rPr lang="en-US" dirty="0">
                <a:latin typeface="APL385 Unicode" panose="020B0709000202000203" pitchFamily="49" charset="0"/>
              </a:rPr>
              <a:t>[parent]]</a:t>
            </a:r>
            <a:br>
              <a:rPr lang="en-US" dirty="0">
                <a:latin typeface="APL385 Unicode" panose="020B0709000202000203" pitchFamily="49" charset="0"/>
              </a:rPr>
            </a:br>
            <a:r>
              <a:rPr lang="en-US" dirty="0" err="1">
                <a:latin typeface="APL385 Unicode" panose="020B0709000202000203" pitchFamily="49" charset="0"/>
              </a:rPr>
              <a:t>idxpr_db←parent</a:t>
            </a:r>
            <a:r>
              <a:rPr lang="en-US" dirty="0">
                <a:latin typeface="APL385 Unicode" panose="020B0709000202000203" pitchFamily="49" charset="0"/>
              </a:rPr>
              <a:t>[⍸</a:t>
            </a:r>
            <a:r>
              <a:rPr lang="en-US" dirty="0" err="1">
                <a:latin typeface="APL385 Unicode" panose="020B0709000202000203" pitchFamily="49" charset="0"/>
              </a:rPr>
              <a:t>dbex</a:t>
            </a:r>
            <a:r>
              <a:rPr lang="en-US" dirty="0">
                <a:latin typeface="APL385 Unicode" panose="020B0709000202000203" pitchFamily="49" charset="0"/>
              </a:rPr>
              <a:t>∧(≠parent)∧</a:t>
            </a:r>
            <a:r>
              <a:rPr lang="en-US" dirty="0" err="1">
                <a:latin typeface="APL385 Unicode" panose="020B0709000202000203" pitchFamily="49" charset="0"/>
              </a:rPr>
              <a:t>parent∊idxpr</a:t>
            </a:r>
            <a:r>
              <a:rPr lang="en-US" dirty="0">
                <a:latin typeface="APL385 Unicode" panose="020B0709000202000203" pitchFamily="49" charset="0"/>
              </a:rPr>
              <a:t>]</a:t>
            </a:r>
            <a:br>
              <a:rPr lang="en-US" dirty="0">
                <a:latin typeface="APL385 Unicode" panose="020B0709000202000203" pitchFamily="49" charset="0"/>
              </a:rPr>
            </a:br>
            <a:r>
              <a:rPr lang="en-US" dirty="0" err="1">
                <a:latin typeface="APL385 Unicode" panose="020B0709000202000203" pitchFamily="49" charset="0"/>
              </a:rPr>
              <a:t>redox←parent</a:t>
            </a:r>
            <a:r>
              <a:rPr lang="en-US" dirty="0">
                <a:latin typeface="APL385 Unicode" panose="020B0709000202000203" pitchFamily="49" charset="0"/>
              </a:rPr>
              <a:t>[⍸</a:t>
            </a:r>
            <a:r>
              <a:rPr lang="en-US" dirty="0" err="1">
                <a:latin typeface="APL385 Unicode" panose="020B0709000202000203" pitchFamily="49" charset="0"/>
              </a:rPr>
              <a:t>prmop</a:t>
            </a:r>
            <a:r>
              <a:rPr lang="en-US" dirty="0">
                <a:latin typeface="APL385 Unicode" panose="020B0709000202000203" pitchFamily="49" charset="0"/>
              </a:rPr>
              <a:t>∧(named’⌿’)∧</a:t>
            </a:r>
            <a:r>
              <a:rPr lang="en-US" dirty="0" err="1">
                <a:latin typeface="APL385 Unicode" panose="020B0709000202000203" pitchFamily="49" charset="0"/>
              </a:rPr>
              <a:t>moxpr</a:t>
            </a:r>
            <a:r>
              <a:rPr lang="en-US" dirty="0">
                <a:latin typeface="APL385 Unicode" panose="020B0709000202000203" pitchFamily="49" charset="0"/>
              </a:rPr>
              <a:t>[parent]]</a:t>
            </a:r>
            <a:br>
              <a:rPr lang="en-US" dirty="0">
                <a:latin typeface="APL385 Unicode" panose="020B0709000202000203" pitchFamily="49" charset="0"/>
              </a:rPr>
            </a:br>
            <a:r>
              <a:rPr lang="en-US" dirty="0">
                <a:solidFill>
                  <a:schemeClr val="accent1"/>
                </a:solidFill>
                <a:latin typeface="APL385 Unicode" panose="020B0709000202000203" pitchFamily="49" charset="0"/>
              </a:rPr>
              <a:t>⍸</a:t>
            </a:r>
            <a:r>
              <a:rPr lang="en-US" dirty="0">
                <a:solidFill>
                  <a:schemeClr val="accent3"/>
                </a:solidFill>
                <a:latin typeface="APL385 Unicode" panose="020B0709000202000203" pitchFamily="49" charset="0"/>
              </a:rPr>
              <a:t>(</a:t>
            </a:r>
            <a:r>
              <a:rPr lang="en-US" dirty="0" err="1">
                <a:solidFill>
                  <a:schemeClr val="accent3"/>
                </a:solidFill>
                <a:latin typeface="APL385 Unicode" panose="020B0709000202000203" pitchFamily="49" charset="0"/>
              </a:rPr>
              <a:t>uses∊redox</a:t>
            </a:r>
            <a:r>
              <a:rPr lang="en-US" dirty="0">
                <a:solidFill>
                  <a:schemeClr val="accent3"/>
                </a:solidFill>
                <a:latin typeface="APL385 Unicode" panose="020B0709000202000203" pitchFamily="49" charset="0"/>
              </a:rPr>
              <a:t>)∧</a:t>
            </a:r>
            <a:r>
              <a:rPr lang="en-US" dirty="0">
                <a:solidFill>
                  <a:schemeClr val="accent1"/>
                </a:solidFill>
                <a:latin typeface="APL385 Unicode" panose="020B0709000202000203" pitchFamily="49" charset="0"/>
              </a:rPr>
              <a:t>uses∨.∧</a:t>
            </a:r>
            <a:r>
              <a:rPr lang="en-US" dirty="0" err="1">
                <a:solidFill>
                  <a:schemeClr val="accent1"/>
                </a:solidFill>
                <a:latin typeface="APL385 Unicode" panose="020B0709000202000203" pitchFamily="49" charset="0"/>
              </a:rPr>
              <a:t>used∊idxpr_db</a:t>
            </a:r>
            <a:endParaRPr lang="en-US" dirty="0">
              <a:solidFill>
                <a:schemeClr val="accent1"/>
              </a:solidFill>
              <a:latin typeface="APL385 Unicode" panose="020B0709000202000203" pitchFamily="49" charset="0"/>
            </a:endParaRPr>
          </a:p>
        </p:txBody>
      </p:sp>
      <p:sp>
        <p:nvSpPr>
          <p:cNvPr id="3" name="タイトル 2">
            <a:extLst>
              <a:ext uri="{FF2B5EF4-FFF2-40B4-BE49-F238E27FC236}">
                <a16:creationId xmlns:a16="http://schemas.microsoft.com/office/drawing/2014/main" id="{C8924A98-4868-D55D-C9F8-6F711FFD90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371" y="356877"/>
            <a:ext cx="9392908" cy="1169364"/>
          </a:xfrm>
        </p:spPr>
        <p:txBody>
          <a:bodyPr/>
          <a:lstStyle/>
          <a:p>
            <a:r>
              <a:rPr lang="en-US" sz="2400" dirty="0">
                <a:latin typeface="APL385 Unicode" panose="020B0709000202000203" pitchFamily="49" charset="0"/>
              </a:rPr>
              <a:t>QUERY_SAVE←{‘Q1’STORE ⍺⌿⍵}</a:t>
            </a:r>
            <a:br>
              <a:rPr lang="en-US" sz="2400" dirty="0">
                <a:latin typeface="APL385 Unicode" panose="020B0709000202000203" pitchFamily="49" charset="0"/>
              </a:rPr>
            </a:br>
            <a:r>
              <a:rPr lang="en-US" sz="2400" dirty="0">
                <a:latin typeface="APL385 Unicode" panose="020B0709000202000203" pitchFamily="49" charset="0"/>
              </a:rPr>
              <a:t>RESULTS←MASK QUERY_SAVE DB</a:t>
            </a:r>
            <a:br>
              <a:rPr lang="en-US" sz="2400" dirty="0">
                <a:latin typeface="APL385 Unicode" panose="020B0709000202000203" pitchFamily="49" charset="0"/>
              </a:rPr>
            </a:br>
            <a:r>
              <a:rPr lang="en-US" sz="2400" dirty="0">
                <a:latin typeface="APL385 Unicode" panose="020B0709000202000203" pitchFamily="49" charset="0"/>
              </a:rPr>
              <a:t>AVG_AGES←</a:t>
            </a:r>
            <a:r>
              <a:rPr lang="en-US" sz="2400" dirty="0">
                <a:solidFill>
                  <a:schemeClr val="accent1"/>
                </a:solidFill>
                <a:latin typeface="APL385 Unicode" panose="020B0709000202000203" pitchFamily="49" charset="0"/>
              </a:rPr>
              <a:t>(+⌿÷≢)(LOAD ‘Q1’)[;AGES]</a:t>
            </a:r>
          </a:p>
        </p:txBody>
      </p:sp>
      <p:sp>
        <p:nvSpPr>
          <p:cNvPr id="11" name="Media Placeholder 10">
            <a:extLst>
              <a:ext uri="{FF2B5EF4-FFF2-40B4-BE49-F238E27FC236}">
                <a16:creationId xmlns:a16="http://schemas.microsoft.com/office/drawing/2014/main" id="{92DBA2CB-F4D2-17FC-AB98-E0085233691F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1777757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E46759-DC83-2344-7A9D-F5A1AB2B99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BA042F86-5BC2-C583-4FD6-1073D1FCD0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1369" y="1969993"/>
            <a:ext cx="11370168" cy="403929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err="1">
                <a:latin typeface="APL385 Unicode" panose="020B0709000202000203" pitchFamily="49" charset="0"/>
              </a:rPr>
              <a:t>db</a:t>
            </a:r>
            <a:r>
              <a:rPr lang="en-US" dirty="0">
                <a:latin typeface="APL385 Unicode" panose="020B0709000202000203" pitchFamily="49" charset="0"/>
              </a:rPr>
              <a:t>←⍸(</a:t>
            </a:r>
            <a:r>
              <a:rPr lang="en-US" dirty="0" err="1">
                <a:latin typeface="APL385 Unicode" panose="020B0709000202000203" pitchFamily="49" charset="0"/>
              </a:rPr>
              <a:t>ns∊roots</a:t>
            </a:r>
            <a:r>
              <a:rPr lang="en-US" dirty="0">
                <a:latin typeface="APL385 Unicode" panose="020B0709000202000203" pitchFamily="49" charset="0"/>
              </a:rPr>
              <a:t>)∧</a:t>
            </a:r>
            <a:r>
              <a:rPr lang="en-US" dirty="0" err="1">
                <a:latin typeface="APL385 Unicode" panose="020B0709000202000203" pitchFamily="49" charset="0"/>
              </a:rPr>
              <a:t>defs∧named’DB</a:t>
            </a:r>
            <a:r>
              <a:rPr lang="en-US" dirty="0">
                <a:latin typeface="APL385 Unicode" panose="020B0709000202000203" pitchFamily="49" charset="0"/>
              </a:rPr>
              <a:t>’</a:t>
            </a:r>
            <a:br>
              <a:rPr lang="en-US" dirty="0">
                <a:latin typeface="APL385 Unicode" panose="020B0709000202000203" pitchFamily="49" charset="0"/>
              </a:rPr>
            </a:br>
            <a:r>
              <a:rPr lang="en-US" dirty="0" err="1">
                <a:solidFill>
                  <a:schemeClr val="accent3"/>
                </a:solidFill>
                <a:latin typeface="APL385 Unicode" panose="020B0709000202000203" pitchFamily="49" charset="0"/>
              </a:rPr>
              <a:t>dbex←expr∧uses</a:t>
            </a:r>
            <a:r>
              <a:rPr lang="en-US" dirty="0">
                <a:solidFill>
                  <a:schemeClr val="accent3"/>
                </a:solidFill>
                <a:latin typeface="APL385 Unicode" panose="020B0709000202000203" pitchFamily="49" charset="0"/>
              </a:rPr>
              <a:t>∨.∧</a:t>
            </a:r>
            <a:r>
              <a:rPr lang="en-US" dirty="0" err="1">
                <a:solidFill>
                  <a:schemeClr val="accent3"/>
                </a:solidFill>
                <a:latin typeface="APL385 Unicode" panose="020B0709000202000203" pitchFamily="49" charset="0"/>
              </a:rPr>
              <a:t>used∊db</a:t>
            </a:r>
            <a:br>
              <a:rPr lang="en-US" dirty="0">
                <a:solidFill>
                  <a:schemeClr val="accent1"/>
                </a:solidFill>
                <a:latin typeface="APL385 Unicode" panose="020B0709000202000203" pitchFamily="49" charset="0"/>
              </a:rPr>
            </a:br>
            <a:br>
              <a:rPr lang="en-US" dirty="0">
                <a:latin typeface="APL385 Unicode" panose="020B0709000202000203" pitchFamily="49" charset="0"/>
              </a:rPr>
            </a:br>
            <a:r>
              <a:rPr lang="en-US" dirty="0" err="1">
                <a:latin typeface="APL385 Unicode" panose="020B0709000202000203" pitchFamily="49" charset="0"/>
              </a:rPr>
              <a:t>idxpr←parent</a:t>
            </a:r>
            <a:r>
              <a:rPr lang="en-US" dirty="0">
                <a:latin typeface="APL385 Unicode" panose="020B0709000202000203" pitchFamily="49" charset="0"/>
              </a:rPr>
              <a:t>[⍸</a:t>
            </a:r>
            <a:r>
              <a:rPr lang="en-US" dirty="0" err="1">
                <a:latin typeface="APL385 Unicode" panose="020B0709000202000203" pitchFamily="49" charset="0"/>
              </a:rPr>
              <a:t>prmfn</a:t>
            </a:r>
            <a:r>
              <a:rPr lang="en-US" dirty="0">
                <a:latin typeface="APL385 Unicode" panose="020B0709000202000203" pitchFamily="49" charset="0"/>
              </a:rPr>
              <a:t>∧(named’[‘)∧</a:t>
            </a:r>
            <a:r>
              <a:rPr lang="en-US" dirty="0" err="1">
                <a:latin typeface="APL385 Unicode" panose="020B0709000202000203" pitchFamily="49" charset="0"/>
              </a:rPr>
              <a:t>dexpr</a:t>
            </a:r>
            <a:r>
              <a:rPr lang="en-US" dirty="0">
                <a:latin typeface="APL385 Unicode" panose="020B0709000202000203" pitchFamily="49" charset="0"/>
              </a:rPr>
              <a:t>[parent]]</a:t>
            </a:r>
            <a:br>
              <a:rPr lang="en-US" dirty="0">
                <a:latin typeface="APL385 Unicode" panose="020B0709000202000203" pitchFamily="49" charset="0"/>
              </a:rPr>
            </a:br>
            <a:r>
              <a:rPr lang="en-US" dirty="0" err="1">
                <a:latin typeface="APL385 Unicode" panose="020B0709000202000203" pitchFamily="49" charset="0"/>
              </a:rPr>
              <a:t>idxpr_db←parent</a:t>
            </a:r>
            <a:r>
              <a:rPr lang="en-US" dirty="0">
                <a:latin typeface="APL385 Unicode" panose="020B0709000202000203" pitchFamily="49" charset="0"/>
              </a:rPr>
              <a:t>[⍸</a:t>
            </a:r>
            <a:r>
              <a:rPr lang="en-US" dirty="0" err="1">
                <a:latin typeface="APL385 Unicode" panose="020B0709000202000203" pitchFamily="49" charset="0"/>
              </a:rPr>
              <a:t>dbex</a:t>
            </a:r>
            <a:r>
              <a:rPr lang="en-US" dirty="0">
                <a:latin typeface="APL385 Unicode" panose="020B0709000202000203" pitchFamily="49" charset="0"/>
              </a:rPr>
              <a:t>∧(≠parent)∧</a:t>
            </a:r>
            <a:r>
              <a:rPr lang="en-US" dirty="0" err="1">
                <a:latin typeface="APL385 Unicode" panose="020B0709000202000203" pitchFamily="49" charset="0"/>
              </a:rPr>
              <a:t>parent∊idxpr</a:t>
            </a:r>
            <a:r>
              <a:rPr lang="en-US" dirty="0">
                <a:latin typeface="APL385 Unicode" panose="020B0709000202000203" pitchFamily="49" charset="0"/>
              </a:rPr>
              <a:t>]</a:t>
            </a:r>
            <a:br>
              <a:rPr lang="en-US" dirty="0">
                <a:latin typeface="APL385 Unicode" panose="020B0709000202000203" pitchFamily="49" charset="0"/>
              </a:rPr>
            </a:br>
            <a:r>
              <a:rPr lang="en-US" dirty="0" err="1">
                <a:latin typeface="APL385 Unicode" panose="020B0709000202000203" pitchFamily="49" charset="0"/>
              </a:rPr>
              <a:t>redox←parent</a:t>
            </a:r>
            <a:r>
              <a:rPr lang="en-US" dirty="0">
                <a:latin typeface="APL385 Unicode" panose="020B0709000202000203" pitchFamily="49" charset="0"/>
              </a:rPr>
              <a:t>[⍸</a:t>
            </a:r>
            <a:r>
              <a:rPr lang="en-US" dirty="0" err="1">
                <a:latin typeface="APL385 Unicode" panose="020B0709000202000203" pitchFamily="49" charset="0"/>
              </a:rPr>
              <a:t>prmop</a:t>
            </a:r>
            <a:r>
              <a:rPr lang="en-US" dirty="0">
                <a:latin typeface="APL385 Unicode" panose="020B0709000202000203" pitchFamily="49" charset="0"/>
              </a:rPr>
              <a:t>∧(named’⌿’)∧</a:t>
            </a:r>
            <a:r>
              <a:rPr lang="en-US" dirty="0" err="1">
                <a:latin typeface="APL385 Unicode" panose="020B0709000202000203" pitchFamily="49" charset="0"/>
              </a:rPr>
              <a:t>moxpr</a:t>
            </a:r>
            <a:r>
              <a:rPr lang="en-US" dirty="0">
                <a:latin typeface="APL385 Unicode" panose="020B0709000202000203" pitchFamily="49" charset="0"/>
              </a:rPr>
              <a:t>[parent]]</a:t>
            </a:r>
            <a:br>
              <a:rPr lang="en-US" dirty="0">
                <a:latin typeface="APL385 Unicode" panose="020B0709000202000203" pitchFamily="49" charset="0"/>
              </a:rPr>
            </a:br>
            <a:r>
              <a:rPr lang="en-US" dirty="0">
                <a:solidFill>
                  <a:schemeClr val="accent1"/>
                </a:solidFill>
                <a:latin typeface="APL385 Unicode" panose="020B0709000202000203" pitchFamily="49" charset="0"/>
              </a:rPr>
              <a:t>⍸(</a:t>
            </a:r>
            <a:r>
              <a:rPr lang="en-US" dirty="0" err="1">
                <a:solidFill>
                  <a:schemeClr val="accent1"/>
                </a:solidFill>
                <a:latin typeface="APL385 Unicode" panose="020B0709000202000203" pitchFamily="49" charset="0"/>
              </a:rPr>
              <a:t>uses∊redox</a:t>
            </a:r>
            <a:r>
              <a:rPr lang="en-US" dirty="0">
                <a:solidFill>
                  <a:schemeClr val="accent1"/>
                </a:solidFill>
                <a:latin typeface="APL385 Unicode" panose="020B0709000202000203" pitchFamily="49" charset="0"/>
              </a:rPr>
              <a:t>)∧uses∨.∧</a:t>
            </a:r>
            <a:r>
              <a:rPr lang="en-US" dirty="0" err="1">
                <a:solidFill>
                  <a:schemeClr val="accent1"/>
                </a:solidFill>
                <a:latin typeface="APL385 Unicode" panose="020B0709000202000203" pitchFamily="49" charset="0"/>
              </a:rPr>
              <a:t>used∊idxpr_db</a:t>
            </a:r>
            <a:endParaRPr lang="en-US" dirty="0">
              <a:solidFill>
                <a:schemeClr val="accent1"/>
              </a:solidFill>
              <a:latin typeface="APL385 Unicode" panose="020B0709000202000203" pitchFamily="49" charset="0"/>
            </a:endParaRPr>
          </a:p>
        </p:txBody>
      </p:sp>
      <p:sp>
        <p:nvSpPr>
          <p:cNvPr id="3" name="タイトル 2">
            <a:extLst>
              <a:ext uri="{FF2B5EF4-FFF2-40B4-BE49-F238E27FC236}">
                <a16:creationId xmlns:a16="http://schemas.microsoft.com/office/drawing/2014/main" id="{72CA0CE7-33A7-34C2-0856-DB18EC9B7F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371" y="356877"/>
            <a:ext cx="9392908" cy="1169364"/>
          </a:xfrm>
        </p:spPr>
        <p:txBody>
          <a:bodyPr/>
          <a:lstStyle/>
          <a:p>
            <a:r>
              <a:rPr lang="en-US" sz="2400" dirty="0">
                <a:latin typeface="APL385 Unicode" panose="020B0709000202000203" pitchFamily="49" charset="0"/>
              </a:rPr>
              <a:t>QUERY_SAVE←{‘Q1’STORE ⍺⌿⍵}</a:t>
            </a:r>
            <a:br>
              <a:rPr lang="en-US" sz="2400" dirty="0">
                <a:latin typeface="APL385 Unicode" panose="020B0709000202000203" pitchFamily="49" charset="0"/>
              </a:rPr>
            </a:br>
            <a:r>
              <a:rPr lang="en-US" sz="2400" dirty="0">
                <a:latin typeface="APL385 Unicode" panose="020B0709000202000203" pitchFamily="49" charset="0"/>
              </a:rPr>
              <a:t>RESULTS←MASK QUERY_SAVE DB</a:t>
            </a:r>
            <a:br>
              <a:rPr lang="en-US" sz="2400" dirty="0">
                <a:latin typeface="APL385 Unicode" panose="020B0709000202000203" pitchFamily="49" charset="0"/>
              </a:rPr>
            </a:br>
            <a:r>
              <a:rPr lang="en-US" sz="2400" dirty="0">
                <a:latin typeface="APL385 Unicode" panose="020B0709000202000203" pitchFamily="49" charset="0"/>
              </a:rPr>
              <a:t>AVG_AGES←(</a:t>
            </a:r>
            <a:r>
              <a:rPr lang="en-US" sz="2400" dirty="0">
                <a:solidFill>
                  <a:schemeClr val="accent1"/>
                </a:solidFill>
                <a:latin typeface="APL385 Unicode" panose="020B0709000202000203" pitchFamily="49" charset="0"/>
              </a:rPr>
              <a:t>+⌿</a:t>
            </a:r>
            <a:r>
              <a:rPr lang="en-US" sz="2400" dirty="0">
                <a:latin typeface="APL385 Unicode" panose="020B0709000202000203" pitchFamily="49" charset="0"/>
              </a:rPr>
              <a:t>÷≢)(LOAD ‘Q1’)[;AGES]</a:t>
            </a:r>
          </a:p>
        </p:txBody>
      </p:sp>
      <p:sp>
        <p:nvSpPr>
          <p:cNvPr id="11" name="Media Placeholder 10">
            <a:extLst>
              <a:ext uri="{FF2B5EF4-FFF2-40B4-BE49-F238E27FC236}">
                <a16:creationId xmlns:a16="http://schemas.microsoft.com/office/drawing/2014/main" id="{43ADEB5E-CC43-E0F4-F1F3-0E04F59AA481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3020924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1EAB2D31-5CB4-990A-4E2E-FFBAE09AAA5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Static Analysis Tool for APL Notation</a:t>
            </a:r>
          </a:p>
        </p:txBody>
      </p:sp>
      <p:sp>
        <p:nvSpPr>
          <p:cNvPr id="3" name="Media Placeholder 2">
            <a:extLst>
              <a:ext uri="{FF2B5EF4-FFF2-40B4-BE49-F238E27FC236}">
                <a16:creationId xmlns:a16="http://schemas.microsoft.com/office/drawing/2014/main" id="{051B2615-8A7B-2463-C7DD-5028D3EDDE67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290988485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18B95E-77F0-68A4-0E25-8E561DFF4D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EC497DA1-F8D2-6006-9523-AED39892A6C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Special Analyses</a:t>
            </a:r>
          </a:p>
          <a:p>
            <a:r>
              <a:rPr lang="en-US" dirty="0"/>
              <a:t>Code Quality Rules</a:t>
            </a:r>
          </a:p>
          <a:p>
            <a:r>
              <a:rPr lang="en-US" dirty="0"/>
              <a:t>Security Rules</a:t>
            </a:r>
          </a:p>
        </p:txBody>
      </p:sp>
      <p:sp>
        <p:nvSpPr>
          <p:cNvPr id="3" name="Media Placeholder 2">
            <a:extLst>
              <a:ext uri="{FF2B5EF4-FFF2-40B4-BE49-F238E27FC236}">
                <a16:creationId xmlns:a16="http://schemas.microsoft.com/office/drawing/2014/main" id="{C5F74DBE-ADE9-3A22-9951-AEC597B56EEF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837651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CCB0E376-F3A5-1F13-1FB5-A7675E8765C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Make it easier to answer </a:t>
            </a:r>
          </a:p>
          <a:p>
            <a:r>
              <a:rPr lang="en-US"/>
              <a:t>questions about your code</a:t>
            </a:r>
          </a:p>
        </p:txBody>
      </p:sp>
      <p:sp>
        <p:nvSpPr>
          <p:cNvPr id="3" name="Media Placeholder 2">
            <a:extLst>
              <a:ext uri="{FF2B5EF4-FFF2-40B4-BE49-F238E27FC236}">
                <a16:creationId xmlns:a16="http://schemas.microsoft.com/office/drawing/2014/main" id="{A2B01A2D-E2A7-71D8-D19F-039D8AA04E4E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839601111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47F216B6-0C1A-6C42-558E-6630490638F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Tracing data flow for you</a:t>
            </a:r>
          </a:p>
        </p:txBody>
      </p:sp>
      <p:sp>
        <p:nvSpPr>
          <p:cNvPr id="6" name="Media Placeholder 5">
            <a:extLst>
              <a:ext uri="{FF2B5EF4-FFF2-40B4-BE49-F238E27FC236}">
                <a16:creationId xmlns:a16="http://schemas.microsoft.com/office/drawing/2014/main" id="{BCE6C208-F4FA-BA2E-60FA-63D28FC7686A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4059339854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93A5B7-0D23-FD69-2D70-AF21132092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05679E32-BA6A-7074-7BDD-BCBE68829DB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Migration Assistance</a:t>
            </a:r>
          </a:p>
        </p:txBody>
      </p:sp>
      <p:sp>
        <p:nvSpPr>
          <p:cNvPr id="6" name="Media Placeholder 5">
            <a:extLst>
              <a:ext uri="{FF2B5EF4-FFF2-40B4-BE49-F238E27FC236}">
                <a16:creationId xmlns:a16="http://schemas.microsoft.com/office/drawing/2014/main" id="{BFBCC3D8-5ED5-4F5A-D003-49B4410B721F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2838055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7ADFD7-C79F-C377-B928-C0F506EABF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1D508DA8-3A3C-045B-6DEB-B0267986107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A set of common rules and checks</a:t>
            </a:r>
          </a:p>
        </p:txBody>
      </p:sp>
      <p:sp>
        <p:nvSpPr>
          <p:cNvPr id="6" name="Media Placeholder 5">
            <a:extLst>
              <a:ext uri="{FF2B5EF4-FFF2-40B4-BE49-F238E27FC236}">
                <a16:creationId xmlns:a16="http://schemas.microsoft.com/office/drawing/2014/main" id="{E96461EF-0BB1-D5D6-4B64-901505A0B516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353990169"/>
      </p:ext>
    </p:extLst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F4BC7D-37D5-FA52-739E-F285A9E492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D82417BA-7689-8A5B-7E3D-883C5997337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Security Vulnerabilities</a:t>
            </a:r>
          </a:p>
        </p:txBody>
      </p:sp>
      <p:sp>
        <p:nvSpPr>
          <p:cNvPr id="6" name="Media Placeholder 5">
            <a:extLst>
              <a:ext uri="{FF2B5EF4-FFF2-40B4-BE49-F238E27FC236}">
                <a16:creationId xmlns:a16="http://schemas.microsoft.com/office/drawing/2014/main" id="{BBE8BFD6-A5D1-FE03-E1C7-D712A2F82ECA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8950892"/>
      </p:ext>
    </p:extLst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A28F82-9FC2-FC0B-6501-F69446FB5A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FBEBBE39-6C2C-F315-592C-73663755D8E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Support Our Customers</a:t>
            </a:r>
          </a:p>
          <a:p>
            <a:r>
              <a:rPr lang="en-US" dirty="0"/>
              <a:t>around Compliance and Code Quality Audits</a:t>
            </a:r>
          </a:p>
        </p:txBody>
      </p:sp>
      <p:sp>
        <p:nvSpPr>
          <p:cNvPr id="3" name="Media Placeholder 2">
            <a:extLst>
              <a:ext uri="{FF2B5EF4-FFF2-40B4-BE49-F238E27FC236}">
                <a16:creationId xmlns:a16="http://schemas.microsoft.com/office/drawing/2014/main" id="{D69458CC-AA69-AFB2-322D-77D6340B88EA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8842830"/>
      </p:ext>
    </p:extLst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989318-8AC3-65DE-8166-4A6B1446C9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1D7A4987-2336-E3FE-B9A9-2CC47CA4506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Standardization of Security Habits</a:t>
            </a:r>
          </a:p>
        </p:txBody>
      </p:sp>
      <p:sp>
        <p:nvSpPr>
          <p:cNvPr id="3" name="Media Placeholder 2">
            <a:extLst>
              <a:ext uri="{FF2B5EF4-FFF2-40B4-BE49-F238E27FC236}">
                <a16:creationId xmlns:a16="http://schemas.microsoft.com/office/drawing/2014/main" id="{1A583CD7-8DD0-4ADC-A4ED-921B75C5E0E6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2284404"/>
      </p:ext>
    </p:extLst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903EB0-91D4-BD8B-71D2-466C6421B6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3F6A699E-76F9-E061-C916-DF095A85839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Integration with Industry Products </a:t>
            </a:r>
          </a:p>
          <a:p>
            <a:r>
              <a:rPr lang="en-US"/>
              <a:t>(SonarQube, </a:t>
            </a:r>
            <a:r>
              <a:rPr lang="en-US" err="1"/>
              <a:t>GitGuardian</a:t>
            </a:r>
            <a:r>
              <a:rPr lang="en-US"/>
              <a:t>, Coverity, </a:t>
            </a:r>
            <a:r>
              <a:rPr lang="en-US" i="1"/>
              <a:t>etc</a:t>
            </a:r>
            <a:r>
              <a:rPr lang="en-US"/>
              <a:t>.)</a:t>
            </a:r>
          </a:p>
        </p:txBody>
      </p:sp>
      <p:sp>
        <p:nvSpPr>
          <p:cNvPr id="3" name="Media Placeholder 2">
            <a:extLst>
              <a:ext uri="{FF2B5EF4-FFF2-40B4-BE49-F238E27FC236}">
                <a16:creationId xmlns:a16="http://schemas.microsoft.com/office/drawing/2014/main" id="{BEE5819D-C6FB-2D22-AD91-F6FD54F4C169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3294956"/>
      </p:ext>
    </p:extLst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B9F1B7-52C9-85C7-2232-DE2383A6BA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11DC06DA-5561-410B-6014-F18B84837C3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Make things easier…</a:t>
            </a:r>
          </a:p>
        </p:txBody>
      </p:sp>
      <p:sp>
        <p:nvSpPr>
          <p:cNvPr id="3" name="Media Placeholder 2">
            <a:extLst>
              <a:ext uri="{FF2B5EF4-FFF2-40B4-BE49-F238E27FC236}">
                <a16:creationId xmlns:a16="http://schemas.microsoft.com/office/drawing/2014/main" id="{7B754AA1-90A9-3521-6FDC-2B71A296523F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4293580"/>
      </p:ext>
    </p:extLst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980E72-5755-DB5A-1DF2-EDA4E573AB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3366CD10-7850-B6A5-BF23-1E5473D81FA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/>
            <a:r>
              <a:rPr lang="en-US"/>
              <a:t>		Easy customization</a:t>
            </a:r>
          </a:p>
          <a:p>
            <a:pPr algn="l"/>
            <a:r>
              <a:rPr lang="en-US"/>
              <a:t>		Easy application integration</a:t>
            </a:r>
          </a:p>
          <a:p>
            <a:pPr algn="l"/>
            <a:r>
              <a:rPr lang="en-US"/>
              <a:t>		Easy training, onboarding</a:t>
            </a:r>
          </a:p>
          <a:p>
            <a:pPr algn="l"/>
            <a:r>
              <a:rPr lang="en-US"/>
              <a:t>		Easy deployment</a:t>
            </a:r>
          </a:p>
        </p:txBody>
      </p:sp>
      <p:sp>
        <p:nvSpPr>
          <p:cNvPr id="3" name="Media Placeholder 2">
            <a:extLst>
              <a:ext uri="{FF2B5EF4-FFF2-40B4-BE49-F238E27FC236}">
                <a16:creationId xmlns:a16="http://schemas.microsoft.com/office/drawing/2014/main" id="{6E3DF0CE-9B16-5145-23BD-E3079E6102E9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530385"/>
      </p:ext>
    </p:extLst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8754CB-13C7-293C-3E5B-87E01F30F0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0240C984-4DB1-4C5B-FF5A-31916F4616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1369" y="356877"/>
            <a:ext cx="11370168" cy="5652410"/>
          </a:xfrm>
        </p:spPr>
        <p:txBody>
          <a:bodyPr/>
          <a:lstStyle/>
          <a:p>
            <a:r>
              <a:rPr lang="en-US"/>
              <a:t>Provide your customers </a:t>
            </a:r>
          </a:p>
          <a:p>
            <a:r>
              <a:rPr lang="en-US"/>
              <a:t>with additional confidence and trust</a:t>
            </a:r>
          </a:p>
        </p:txBody>
      </p:sp>
      <p:sp>
        <p:nvSpPr>
          <p:cNvPr id="5" name="Media Placeholder 4">
            <a:extLst>
              <a:ext uri="{FF2B5EF4-FFF2-40B4-BE49-F238E27FC236}">
                <a16:creationId xmlns:a16="http://schemas.microsoft.com/office/drawing/2014/main" id="{E546E852-21DB-5CCF-4135-20FCC82FF20F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16057421"/>
      </p:ext>
    </p:extLst>
  </p:cSld>
  <p:clrMapOvr>
    <a:masterClrMapping/>
  </p:clrMapOvr>
</p:sld>
</file>

<file path=ppt/theme/theme1.xml><?xml version="1.0" encoding="utf-8"?>
<a:theme xmlns:a="http://schemas.openxmlformats.org/drawingml/2006/main" name="dyna25">
  <a:themeElements>
    <a:clrScheme name="Dyalog">
      <a:dk1>
        <a:srgbClr val="3B475E"/>
      </a:dk1>
      <a:lt1>
        <a:sysClr val="window" lastClr="FFFFFF"/>
      </a:lt1>
      <a:dk2>
        <a:srgbClr val="5A6D8F"/>
      </a:dk2>
      <a:lt2>
        <a:srgbClr val="F6F6D9"/>
      </a:lt2>
      <a:accent1>
        <a:srgbClr val="ED7F00"/>
      </a:accent1>
      <a:accent2>
        <a:srgbClr val="928ABD"/>
      </a:accent2>
      <a:accent3>
        <a:srgbClr val="2C5656"/>
      </a:accent3>
      <a:accent4>
        <a:srgbClr val="FFA336"/>
      </a:accent4>
      <a:accent5>
        <a:srgbClr val="BBB5D6"/>
      </a:accent5>
      <a:accent6>
        <a:srgbClr val="231F20"/>
      </a:accent6>
      <a:hlink>
        <a:srgbClr val="5A6D8F"/>
      </a:hlink>
      <a:folHlink>
        <a:srgbClr val="928ABD"/>
      </a:folHlink>
    </a:clrScheme>
    <a:fontScheme name="Sarabun">
      <a:majorFont>
        <a:latin typeface="Sarabun"/>
        <a:ea typeface=""/>
        <a:cs typeface=""/>
      </a:majorFont>
      <a:minorFont>
        <a:latin typeface="Sarabu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yalog19_template_bold_calibri.potx" id="{F0C38D23-3AC9-47E9-8D0D-BEDB5EAFCAD2}" vid="{35320D08-F00A-4224-9D94-CDC48BBB4D0D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游ゴシック Light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dyna25</Template>
  <TotalTime>5270</TotalTime>
  <Words>6830</Words>
  <Application>Microsoft Office PowerPoint</Application>
  <PresentationFormat>Widescreen</PresentationFormat>
  <Paragraphs>298</Paragraphs>
  <Slides>100</Slides>
  <Notes>64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100</vt:i4>
      </vt:variant>
    </vt:vector>
  </HeadingPairs>
  <TitlesOfParts>
    <vt:vector size="109" baseType="lpstr">
      <vt:lpstr>游ゴシック</vt:lpstr>
      <vt:lpstr>APL385 Unicode</vt:lpstr>
      <vt:lpstr>Arial</vt:lpstr>
      <vt:lpstr>Calibri</vt:lpstr>
      <vt:lpstr>Courier New</vt:lpstr>
      <vt:lpstr>Sarabun</vt:lpstr>
      <vt:lpstr>Wingdings</vt:lpstr>
      <vt:lpstr>Wingdings 2</vt:lpstr>
      <vt:lpstr>dyna25</vt:lpstr>
      <vt:lpstr>Static Analysis of APL for Tooling and Compliance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Questions about your code</vt:lpstr>
      <vt:lpstr>More questions…</vt:lpstr>
      <vt:lpstr>Even more questions…</vt:lpstr>
      <vt:lpstr>Even even more questions….</vt:lpstr>
      <vt:lpstr>PowerPoint Presentation</vt:lpstr>
      <vt:lpstr>PowerPoint Presentation</vt:lpstr>
      <vt:lpstr>Looking for trouble…</vt:lpstr>
      <vt:lpstr>+⌿(QUERY_MASK⌿DB)[;1]                    ↑                    1</vt:lpstr>
      <vt:lpstr>+⌿(QUERY_MASK⌿DB)[;AGES]                    ↑                    1</vt:lpstr>
      <vt:lpstr>+⌿(QUERY_MASK⌿DB)[;AGES]                ↑   ↑                2   1</vt:lpstr>
      <vt:lpstr>+⌿(QUERY_MASK⌿DB)[;AGES]              ↑ ↑   ↑              3 2   1</vt:lpstr>
      <vt:lpstr>+⌿(QUERY_MASK⌿DB)[;AGES]        ↑     ↑ ↑   ↑        4     3 2   1</vt:lpstr>
      <vt:lpstr>+⌿(QUERY_MASK⌿DB)[;AGES]  ↑     ↑     ↑ ↑   ↑  5     4     3 2   1</vt:lpstr>
      <vt:lpstr>PowerPoint Presentation</vt:lpstr>
      <vt:lpstr>PowerPoint Presentation</vt:lpstr>
      <vt:lpstr>PowerPoint Presentation</vt:lpstr>
      <vt:lpstr>PowerPoint Presentation</vt:lpstr>
      <vt:lpstr>+⌿(QUERY_MASK⌿DB)[;AGES]  ↑     ↑     ↑ ↑   ↑  5     4     3 2   1</vt:lpstr>
      <vt:lpstr>PowerPoint Presentation</vt:lpstr>
      <vt:lpstr>+⌿(QUERY_MASK⌿DATABASE)[;AGES]</vt:lpstr>
      <vt:lpstr>+⌿(QUERY_MASK⌿DATABASE)[;AGES]</vt:lpstr>
      <vt:lpstr>+⌿(QUERY_MASK⌿DATABASE)[;AGES]</vt:lpstr>
      <vt:lpstr>+⌿(QUERY_MASK⌿DATABASE)[;AGES]</vt:lpstr>
      <vt:lpstr>+⌿(QUERY_MASK⌿DATABASE)[;AGES]</vt:lpstr>
      <vt:lpstr>+⌿(QUERY_MASK⌿DATABASE)[;AGES]</vt:lpstr>
      <vt:lpstr>+⌿(QUERY_MASK⌿DATABASE)[;AGES]</vt:lpstr>
      <vt:lpstr>+⌿(QUERY_MASK⌿DATABASE)[;AGES]</vt:lpstr>
      <vt:lpstr>+⌿(QUERY_MASK⌿DATABASE)[;AGES]</vt:lpstr>
      <vt:lpstr>+⌿(QUERY_MASK⌿DATABASE)[;AGES]</vt:lpstr>
      <vt:lpstr>+⌿(QUERY_MASK⌿DATABASE)[;AGES]</vt:lpstr>
      <vt:lpstr>+⌿(QUERY_MASK⌿DATABASE)[;AGES]</vt:lpstr>
      <vt:lpstr>:Namespace   DB←LD‘DYNA’   QUERY_MASK←DB[;EMAIL]∊(LD’DYALOG’)[;EMAIL]   +⌿(QUERY_MASK⌿DB)[;AGES] :EndNamespace</vt:lpstr>
      <vt:lpstr>:Namespace   DB←LD‘DYNA’   QUERY_MASK←DB[;EMAIL]∊(LD’DYALOG’)[;EMAIL]   +⌿(QUERY_MASK⌿DB)[;AGES] :EndNamespace</vt:lpstr>
      <vt:lpstr>:Namespace   DB←LD‘DYNA’   QUERY_MASK←DB[;EMAIL]∊(LD’DYALOG’)[;EMAIL]   +⌿(QUERY_MASK⌿DB)[;AGES] :EndNamespace</vt:lpstr>
      <vt:lpstr>:Namespace  ∘DB←LD‘DYNA’  ∘QUERY_MASK←DB[;EMAIL]∊(LD’DYALOG’)[;EMAIL]  ∘+⌿(QUERY_MASK⌿DB)[;AGES] :EndNamespace</vt:lpstr>
      <vt:lpstr>:Namespace   DB←LD‘DYNA’   QUERY_MASK←DB[;EMAIL]∊(LD’DYALOG’)[;EMAIL]   +⌿(QUERY_MASK⌿DB)[;AGES] :EndNamespace</vt:lpstr>
      <vt:lpstr>:Namespace   DB←LD‘DYNA’   QUERY_MASK←DB[;EMAIL]∊(LD’DYALOG’)[;EMAIL]   +⌿(QUERY_MASK⌿DB)[;AGES] :EndNamespace</vt:lpstr>
      <vt:lpstr>:Namespace   DB←LD‘DYNA’   QUERY_MASK←DB[;EMAIL]∊(LD’DYALOG’)[;EMAIL]   +⌿(QUERY_MASK⌿DB)[;AGES] :EndNamespace</vt:lpstr>
      <vt:lpstr>:Namespace   DB←LD‘DYNA’   QUERY_MASK←DB[;EMAIL]∊(LD’DYALOG’)[;EMAIL]   +⌿(QUERY_MASK⌿DB)[;AGES] :EndNamespace</vt:lpstr>
      <vt:lpstr>:Namespace   DB←LD‘DYNA’   QUERY_MASK←DB[;EMAIL]∊(LD’DYALOG’)[;EMAIL]   +⌿(QUERY_MASK⌿DB)[;AGES] :EndNamespace</vt:lpstr>
      <vt:lpstr>:Namespace   DB←LD‘DYNA’   QUERY_MASK←DB[;EMAIL]∊(LD’DYALOG’)[;EMAIL]   +⌿(QUERY_MASK⌿DB)[;AGES] :EndNamespace</vt:lpstr>
      <vt:lpstr>:Namespace   DB←LD‘DYNA’   QUERY_MASK←DB[;EMAIL]∊(LD’DYALOG’)[;EMAIL]   +⌿(QUERY_MASK⌿DB)[;AGES] :EndNamespace</vt:lpstr>
      <vt:lpstr>:Namespace   DB←LD‘DYNA’   QUERY_MASK←DB[;EMAIL]∊(LD’DYALOG’)[;EMAIL]   +⌿(QUERY_MASK⌿DB)[;AGES] :EndNamespace</vt:lpstr>
      <vt:lpstr>:Namespace   DB←LD‘DYNA’   QUERY_MASK←DB[;EMAIL]∊(LD’DYALOG’)[;EMAIL]   +⌿(QUERY_MASK⌿DB)[;AGES] :EndNamespace</vt:lpstr>
      <vt:lpstr>:Namespace   DB←LD‘DYNA’   QUERY_MASK←DB[;EMAIL]∊(LD’DYALOG’)[;EMAIL]   +⌿(QUERY_MASK⌿DB)[;AGES] :EndNamespace</vt:lpstr>
      <vt:lpstr>:Namespace   DB←LD‘DYNA’   QUERY_MASK←DB[;EMAIL]∊(LD’DYALOG’)[;EMAIL]   +⌿(QUERY_MASK⌿DB)[;AGES] :EndNamespace</vt:lpstr>
      <vt:lpstr>:Namespace   DB←LD‘DYNA’   QUERY_MASK←DB[;EMAIL]∊(LD’DYALOG’)[;EMAIL]   +⌿(QUERY_MASK⌿DB)[;AGES] :EndNamespace</vt:lpstr>
      <vt:lpstr>:Namespace   DB←LD‘DYNA’   QUERY_MASK←DB[;EMAIL]∊(LD’DYALOG’)[;EMAIL]   +⌿(QUERY_MASK⌿DB)[;AGES] :EndNamespace</vt:lpstr>
      <vt:lpstr>:Namespace   DB←LD‘DYNA’   QUERY_MASK←DB[;EMAIL]∊(LD’DYALOG’)[;EMAIL]   +⌿(QUERY_MASK⌿DB)[;AGES] :EndNamespace</vt:lpstr>
      <vt:lpstr>:Namespace   DB←LD‘DYNA’   QUERY_MASK←DB[;EMAIL]∊(LD’DYALOG’)[;EMAIL]   +⌿(QUERY_MASK⌿DB)[;AGES] :EndNamespace</vt:lpstr>
      <vt:lpstr>:Namespace   DB←LD‘DYNA’   QUERY_MASK←DB[;EMAIL]∊(LD’DYALOG’)[;EMAIL]   +⌿(QUERY_MASK⌿DB)[;AGES] :EndNamespace</vt:lpstr>
      <vt:lpstr>:Namespace   DB←LD‘DYNA’   QUERY_MASK←DB[;EMAIL]∊(LD’DYALOG’)[;EMAIL]   +⌿(QUERY_MASK⌿DB)[;AGES] :EndNamespace</vt:lpstr>
      <vt:lpstr>:Namespace   DB←LD‘DYNA’   QUERY_MASK←DB[;EMAIL]∊(LD’DYALOG’)[;EMAIL]   +⌿(QUERY_MASK⌿DB)[;AGES] :EndNamespace</vt:lpstr>
      <vt:lpstr>:Namespace   DB←LD‘DYNA’   QUERY_MASK←DB[;EMAIL]∊(LD’DYALOG’)[;EMAIL]   +⌿(QUERY_MASK⌿DB)[;AGES] :EndNamespace</vt:lpstr>
      <vt:lpstr>:Namespace   DB←LD‘DYNA’   QUERY_MASK←DB[;EMAIL]∊(LD’DYALOG’)[;EMAIL]   +⌿(QUERY_MASK⌿DB)[;AGES] :EndNamespace</vt:lpstr>
      <vt:lpstr>:Namespace   DB←LD‘DYNA’   QUERY_MASK←DB[;EMAIL]∊(LD’DYALOG’)[;EMAIL]   +⌿(QUERY_MASK⌿DB)[;AGES] :EndNamespace</vt:lpstr>
      <vt:lpstr>:Namespace   DB←LD‘DYNA’   QUERY_MASK←DB[;EMAIL]∊(LD’DYALOG’)[;EMAIL]   +⌿(QUERY_MASK⌿DB)[;AGES] :EndNamespace</vt:lpstr>
      <vt:lpstr>:Namespace   DB←LD‘DYNA’   QUERY_MASK←DB[;EMAIL]∊(LD’DYALOG’)[;EMAIL]   +⌿(QUERY_MASK⌿DB)[;AGES] :EndNamespace</vt:lpstr>
      <vt:lpstr>:Namespace   DB←LD‘DYNA’   QUERY_MASK←DB[;EMAIL]∊(LD’DYALOG’)[;EMAIL]   +⌿(QUERY_MASK⌿DB)[;AGES] :EndNamespace</vt:lpstr>
      <vt:lpstr>:Namespace   DB←LD‘DYNA’   QUERY_MASK←DB[;EMAIL]∊(LD’DYALOG’)[;EMAIL]   +⌿(QUERY_MASK⌿DB)[;AGES] :EndNamespace</vt:lpstr>
      <vt:lpstr>:Namespace   DB←LD‘DYNA’   QUERY_MASK←DB[;EMAIL]∊(LD’DYALOG’)[;EMAIL]   +⌿(QUERY_MASK⌿DB)[;AGES] :EndNamespace</vt:lpstr>
      <vt:lpstr>:Namespace   DB←LD‘DYNA’   QUERY_MASK←DB[;EMAIL]∊(LD’DYALOG’)[;EMAIL]   +⌿(QUERY_MASK⌿DB)[;AGES] :EndNamespace</vt:lpstr>
      <vt:lpstr>:Namespace   DB←LD‘DYNA’   QUERY_MASK←DB[;EMAIL]∊(LD’DYALOG’)[;EMAIL]   +⌿(QUERY_MASK⌿DB)[;AGES] :EndNamespace</vt:lpstr>
      <vt:lpstr>:Namespace   DB←LD‘DYNA’   QUERY_MASK←DB[;EMAIL]∊(LD’DYALOG’)[;EMAIL]   +⌿(QUERY_MASK⌿DB)[;AGES] :EndNamespace</vt:lpstr>
      <vt:lpstr>:Namespace   DB←LD‘DYNA’   QUERY_MASK←DB[;EMAIL]∊(LD’DYALOG’)[;EMAIL]   +⌿(QUERY_MASK⌿DB)[;AGES] :EndNamespace</vt:lpstr>
      <vt:lpstr>:Namespace   DB←LD‘DYNA’   QUERY_MASK←DB[;EMAIL]∊(LD’DYALOG’)[;EMAIL]   +⌿(QUERY_MASK⌿DB)[;AGES] :EndNamespace</vt:lpstr>
      <vt:lpstr>:Namespace   DB←LD‘DYNA’   QUERY_MASK←DB[;EMAIL]∊(LD’DYALOG’)[;EMAIL]   +⌿(QUERY_MASK⌿DB)[;AGES] :EndNamespace</vt:lpstr>
      <vt:lpstr>We could refactor…</vt:lpstr>
      <vt:lpstr>PowerPoint Presentation</vt:lpstr>
      <vt:lpstr>QUERY_SAVE←{‘Q1’STORE ⍺⌿⍵} RESULTS←MASK QUERY_SAVE DATABASE AVG_AGES←(+⌿÷≢)(LOAD ‘Q1’)[;AGES]</vt:lpstr>
      <vt:lpstr>QUERY_SAVE←{‘Q1’STORE ⍺⌿⍵} RESULTS←MASK QUERY_SAVE DATABASE AVG_AGES←(+⌿÷≢)(LOAD ‘Q1’)[;AGES]</vt:lpstr>
      <vt:lpstr>QUERY_SAVE←{‘Q1’STORE ⍺⌿⍵} RESULTS←MASK QUERY_SAVE DB AVG_AGES←(+⌿÷≢)(LOAD ‘Q1’)[;AGES]</vt:lpstr>
      <vt:lpstr>QUERY_SAVE←{‘Q1’STORE ⍺⌿⍵} RESULTS←MASK QUERY_SAVE DB AVG_AGES←(+⌿÷≢)(LOAD ‘Q1’)[;AGES]</vt:lpstr>
      <vt:lpstr>QUERY_SAVE←{‘Q1’STORE ⍺⌿⍵} RESULTS←MASK QUERY_SAVE DB AVG_AGES←(+⌿÷≢)(LOAD ‘Q1’)[;AGES]</vt:lpstr>
      <vt:lpstr>QUERY_SAVE←{‘Q1’STORE ⍺⌿⍵} RESULTS←MASK QUERY_SAVE DB AVG_AGES←(+⌿÷≢)(LOAD ‘Q1’)[;AGES]</vt:lpstr>
      <vt:lpstr>QUERY_SAVE←{‘Q1’STORE ⍺⌿⍵} RESULTS←MASK QUERY_SAVE DB AVG_AGES←(+⌿÷≢)(LOAD ‘Q1’)[;AGES]</vt:lpstr>
      <vt:lpstr>QUERY_SAVE←{‘Q1’STORE ⍺⌿⍵} RESULTS←MASK QUERY_SAVE DB AVG_AGES←(+⌿÷≢)(LOAD ‘Q1’)[;AGES]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B Wilson</dc:creator>
  <cp:lastModifiedBy>Aaron Hsu</cp:lastModifiedBy>
  <cp:revision>5</cp:revision>
  <dcterms:created xsi:type="dcterms:W3CDTF">2025-09-25T20:29:09Z</dcterms:created>
  <dcterms:modified xsi:type="dcterms:W3CDTF">2025-10-07T20:07:25Z</dcterms:modified>
</cp:coreProperties>
</file>