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84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83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80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firstSlideNum="0" strictFirstAndLastChars="0" saveSubsetFonts="1" showSpecialPlsOnTitleSld="0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</p:sldIdLst>
  <p:sldSz cy="5143500" cx="9144000"/>
  <p:notesSz cx="6858000" cy="9144000"/>
  <p:embeddedFontLst>
    <p:embeddedFont>
      <p:font typeface="Sarabun"/>
      <p:regular r:id="rId93"/>
      <p:bold r:id="rId94"/>
      <p:italic r:id="rId95"/>
      <p:boldItalic r:id="rId9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42" Type="http://schemas.openxmlformats.org/officeDocument/2006/relationships/slide" Target="slides/slide37.xml"/><Relationship Id="rId86" Type="http://schemas.openxmlformats.org/officeDocument/2006/relationships/slide" Target="slides/slide81.xml"/><Relationship Id="rId41" Type="http://schemas.openxmlformats.org/officeDocument/2006/relationships/slide" Target="slides/slide36.xml"/><Relationship Id="rId85" Type="http://schemas.openxmlformats.org/officeDocument/2006/relationships/slide" Target="slides/slide80.xml"/><Relationship Id="rId44" Type="http://schemas.openxmlformats.org/officeDocument/2006/relationships/slide" Target="slides/slide39.xml"/><Relationship Id="rId88" Type="http://schemas.openxmlformats.org/officeDocument/2006/relationships/slide" Target="slides/slide83.xml"/><Relationship Id="rId43" Type="http://schemas.openxmlformats.org/officeDocument/2006/relationships/slide" Target="slides/slide38.xml"/><Relationship Id="rId87" Type="http://schemas.openxmlformats.org/officeDocument/2006/relationships/slide" Target="slides/slide82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89" Type="http://schemas.openxmlformats.org/officeDocument/2006/relationships/slide" Target="slides/slide84.xml"/><Relationship Id="rId80" Type="http://schemas.openxmlformats.org/officeDocument/2006/relationships/slide" Target="slides/slide75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31" Type="http://schemas.openxmlformats.org/officeDocument/2006/relationships/slide" Target="slides/slide26.xml"/><Relationship Id="rId75" Type="http://schemas.openxmlformats.org/officeDocument/2006/relationships/slide" Target="slides/slide70.xml"/><Relationship Id="rId30" Type="http://schemas.openxmlformats.org/officeDocument/2006/relationships/slide" Target="slides/slide25.xml"/><Relationship Id="rId74" Type="http://schemas.openxmlformats.org/officeDocument/2006/relationships/slide" Target="slides/slide69.xml"/><Relationship Id="rId33" Type="http://schemas.openxmlformats.org/officeDocument/2006/relationships/slide" Target="slides/slide28.xml"/><Relationship Id="rId77" Type="http://schemas.openxmlformats.org/officeDocument/2006/relationships/slide" Target="slides/slide72.xml"/><Relationship Id="rId32" Type="http://schemas.openxmlformats.org/officeDocument/2006/relationships/slide" Target="slides/slide27.xml"/><Relationship Id="rId76" Type="http://schemas.openxmlformats.org/officeDocument/2006/relationships/slide" Target="slides/slide71.xml"/><Relationship Id="rId35" Type="http://schemas.openxmlformats.org/officeDocument/2006/relationships/slide" Target="slides/slide30.xml"/><Relationship Id="rId79" Type="http://schemas.openxmlformats.org/officeDocument/2006/relationships/slide" Target="slides/slide74.xml"/><Relationship Id="rId34" Type="http://schemas.openxmlformats.org/officeDocument/2006/relationships/slide" Target="slides/slide29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slide" Target="slides/slide63.xml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slide" Target="slides/slide6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95" Type="http://schemas.openxmlformats.org/officeDocument/2006/relationships/font" Target="fonts/Sarabun-italic.fntdata"/><Relationship Id="rId50" Type="http://schemas.openxmlformats.org/officeDocument/2006/relationships/slide" Target="slides/slide45.xml"/><Relationship Id="rId94" Type="http://schemas.openxmlformats.org/officeDocument/2006/relationships/font" Target="fonts/Sarabun-bold.fntdata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96" Type="http://schemas.openxmlformats.org/officeDocument/2006/relationships/font" Target="fonts/Sarabun-boldItalic.fntdata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91" Type="http://schemas.openxmlformats.org/officeDocument/2006/relationships/slide" Target="slides/slide86.xml"/><Relationship Id="rId90" Type="http://schemas.openxmlformats.org/officeDocument/2006/relationships/slide" Target="slides/slide85.xml"/><Relationship Id="rId93" Type="http://schemas.openxmlformats.org/officeDocument/2006/relationships/font" Target="fonts/Sarabun-regular.fntdata"/><Relationship Id="rId92" Type="http://schemas.openxmlformats.org/officeDocument/2006/relationships/slide" Target="slides/slide87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84c2a54f3c_0_39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84c2a54f3c_0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g384c2a54f3c_0_39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84c2a54f3c_0_4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84c2a54f3c_0_4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g384c2a54f3c_0_42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84c2a54f3c_0_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84c2a54f3c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g384c2a54f3c_0_2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84c2a54f3c_0_5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84c2a54f3c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g384c2a54f3c_0_5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84c2a54f3c_0_15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84c2a54f3c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g384c2a54f3c_0_15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84c2a54f3c_0_28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84c2a54f3c_0_2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g384c2a54f3c_0_28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84c2a54f3c_0_20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84c2a54f3c_0_2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g384c2a54f3c_0_20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384c2a54f3c_0_2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384c2a54f3c_0_2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1" name="Google Shape;401;g384c2a54f3c_0_24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380b925b73e_0_1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380b925b73e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g380b925b73e_0_11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38ce471df5e_1_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38ce471df5e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g38ce471df5e_1_1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80b925b73e_0_9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g380b925b73e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g380b925b73e_0_9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38ce471df5e_1_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38ce471df5e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g38ce471df5e_1_2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380b925b73e_0_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380b925b73e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g380b925b73e_0_3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845177437c_0_1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3845177437c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g3845177437c_0_1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3845177437c_0_1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3845177437c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g3845177437c_0_1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380b925b73e_0_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380b925b73e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g380b925b73e_0_4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38ce471df5e_1_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38ce471df5e_1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g38ce471df5e_1_3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38ce471df5e_1_2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38ce471df5e_1_2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g38ce471df5e_1_24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380b925b73e_0_6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380b925b73e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g380b925b73e_0_6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380b925b73e_0_127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380b925b73e_0_1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g380b925b73e_0_127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380b925b73e_0_13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" name="Google Shape;558;g380b925b73e_0_13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g380b925b73e_0_133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80b925b73e_0_1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80b925b73e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g380b925b73e_0_13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380b925b73e_0_136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380b925b73e_0_13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" name="Google Shape;595;g380b925b73e_0_136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380b925b73e_0_125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380b925b73e_0_1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g380b925b73e_0_125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380b925b73e_0_156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" name="Google Shape;626;g380b925b73e_0_15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g380b925b73e_0_156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380b925b73e_0_155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3" name="Google Shape;633;g380b925b73e_0_15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4" name="Google Shape;634;g380b925b73e_0_155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380b925b73e_0_155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0" name="Google Shape;640;g380b925b73e_0_15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g380b925b73e_0_155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38ce471df5e_1_1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7" name="Google Shape;647;g38ce471df5e_1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g38ce471df5e_1_14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38ce471df5e_1_15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38ce471df5e_1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g38ce471df5e_1_15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380b925b73e_0_3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380b925b73e_0_3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" name="Google Shape;662;g380b925b73e_0_33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g3845177437c_0_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1" name="Google Shape;691;g3845177437c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2" name="Google Shape;692;g3845177437c_0_3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g3845177437c_0_5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1" name="Google Shape;721;g3845177437c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" name="Google Shape;722;g3845177437c_0_5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80b925b73e_0_14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80b925b73e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g380b925b73e_0_14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g3845177437c_0_8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1" name="Google Shape;751;g3845177437c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2" name="Google Shape;752;g3845177437c_0_8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g38ce471df5e_1_2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1" name="Google Shape;781;g38ce471df5e_1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2" name="Google Shape;782;g38ce471df5e_1_21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g38ce471df5e_1_8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1" name="Google Shape;811;g38ce471df5e_1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2" name="Google Shape;812;g38ce471df5e_1_8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g38ce471df5e_1_10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2" name="Google Shape;832;g38ce471df5e_1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3" name="Google Shape;833;g38ce471df5e_1_10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g38ce471df5e_1_1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5" name="Google Shape;855;g38ce471df5e_1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6" name="Google Shape;856;g38ce471df5e_1_12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g380b925b73e_0_120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8" name="Google Shape;878;g380b925b73e_0_1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9" name="Google Shape;879;g380b925b73e_0_120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384c2a54f3c_0_48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384c2a54f3c_0_4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6" name="Google Shape;886;g384c2a54f3c_0_48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g380b925b73e_0_8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3" name="Google Shape;893;g380b925b73e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4" name="Google Shape;894;g380b925b73e_0_8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380b925b73e_0_8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1" name="Google Shape;901;g380b925b73e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2" name="Google Shape;902;g380b925b73e_0_8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g380b925b73e_0_6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9" name="Google Shape;909;g380b925b73e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0" name="Google Shape;910;g380b925b73e_0_6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80b925b73e_0_15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80b925b73e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g380b925b73e_0_15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7" name="Shape 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8" name="Google Shape;938;g380b925b73e_0_29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9" name="Google Shape;939;g380b925b73e_0_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0" name="Google Shape;940;g380b925b73e_0_29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g380b925b73e_0_35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3" name="Google Shape;973;g380b925b73e_0_3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4" name="Google Shape;974;g380b925b73e_0_35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g380b925b73e_0_4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3" name="Google Shape;1003;g380b925b73e_0_4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4" name="Google Shape;1004;g380b925b73e_0_4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g380b925b73e_0_4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3" name="Google Shape;1033;g380b925b73e_0_4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4" name="Google Shape;1034;g380b925b73e_0_44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g380b925b73e_0_47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3" name="Google Shape;1063;g380b925b73e_0_4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4" name="Google Shape;1064;g380b925b73e_0_47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1" name="Shape 1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2" name="Google Shape;1092;g380b925b73e_0_50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3" name="Google Shape;1093;g380b925b73e_0_5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4" name="Google Shape;1094;g380b925b73e_0_50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1" name="Shape 1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Google Shape;1122;g380b925b73e_0_5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3" name="Google Shape;1123;g380b925b73e_0_5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4" name="Google Shape;1124;g380b925b73e_0_53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g380b925b73e_0_56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3" name="Google Shape;1153;g380b925b73e_0_5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4" name="Google Shape;1154;g380b925b73e_0_56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g380b925b73e_0_59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3" name="Google Shape;1183;g380b925b73e_0_5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4" name="Google Shape;1184;g380b925b73e_0_59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g380b925b73e_0_6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3" name="Google Shape;1213;g380b925b73e_0_6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4" name="Google Shape;1214;g380b925b73e_0_62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80b925b73e_0_120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80b925b73e_0_1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g380b925b73e_0_120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g380b925b73e_0_6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3" name="Google Shape;1243;g380b925b73e_0_6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4" name="Google Shape;1244;g380b925b73e_0_64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1" name="Shape 1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g380b925b73e_0_11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3" name="Google Shape;1273;g380b925b73e_0_1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4" name="Google Shape;1274;g380b925b73e_0_11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g380b925b73e_0_115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3" name="Google Shape;1303;g380b925b73e_0_1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4" name="Google Shape;1304;g380b925b73e_0_115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g380b925b73e_0_67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3" name="Google Shape;1333;g380b925b73e_0_6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4" name="Google Shape;1334;g380b925b73e_0_67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" name="Google Shape;1362;g380b925b73e_0_70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3" name="Google Shape;1363;g380b925b73e_0_7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4" name="Google Shape;1364;g380b925b73e_0_70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g380b925b73e_0_7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3" name="Google Shape;1393;g380b925b73e_0_7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4" name="Google Shape;1394;g380b925b73e_0_73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g380b925b73e_0_85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3" name="Google Shape;1423;g380b925b73e_0_8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4" name="Google Shape;1424;g380b925b73e_0_85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6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" name="Google Shape;1437;g380b925b73e_0_86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8" name="Google Shape;1438;g380b925b73e_0_8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9" name="Google Shape;1439;g380b925b73e_0_86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g380b925b73e_0_89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3" name="Google Shape;1453;g380b925b73e_0_8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4" name="Google Shape;1454;g380b925b73e_0_89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6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g380b925b73e_0_118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8" name="Google Shape;1468;g380b925b73e_0_1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9" name="Google Shape;1469;g380b925b73e_0_118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84c2a54f3c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84c2a54f3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g384c2a54f3c_0_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g380b925b73e_0_88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3" name="Google Shape;1483;g380b925b73e_0_8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4" name="Google Shape;1484;g380b925b73e_0_88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7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g380b925b73e_0_9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9" name="Google Shape;1499;g380b925b73e_0_9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0" name="Google Shape;1500;g380b925b73e_0_9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3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Google Shape;1514;g380b925b73e_0_9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5" name="Google Shape;1515;g380b925b73e_0_9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6" name="Google Shape;1516;g380b925b73e_0_92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0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1" name="Google Shape;1531;g380b925b73e_0_9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2" name="Google Shape;1532;g380b925b73e_0_9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3" name="Google Shape;1533;g380b925b73e_0_94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8" name="Google Shape;1548;g380b925b73e_0_97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9" name="Google Shape;1549;g380b925b73e_0_9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0" name="Google Shape;1550;g380b925b73e_0_97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5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" name="Google Shape;1566;g380b925b73e_0_99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7" name="Google Shape;1567;g380b925b73e_0_9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8" name="Google Shape;1568;g380b925b73e_0_99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3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Google Shape;1584;g380b925b73e_0_100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5" name="Google Shape;1585;g380b925b73e_0_10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6" name="Google Shape;1586;g380b925b73e_0_100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4" name="Shape 1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5" name="Google Shape;1605;g380b925b73e_0_10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6" name="Google Shape;1606;g380b925b73e_0_1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7" name="Google Shape;1607;g380b925b73e_0_102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380b925b73e_0_104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7" name="Google Shape;1627;g380b925b73e_0_10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8" name="Google Shape;1628;g380b925b73e_0_104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6" name="Shape 1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7" name="Google Shape;1647;g38ce471df5e_1_5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8" name="Google Shape;1648;g38ce471df5e_1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9" name="Google Shape;1649;g38ce471df5e_1_5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84c2a54f3c_0_45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84c2a54f3c_0_4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g384c2a54f3c_0_45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9" name="Shape 1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0" name="Google Shape;1670;g380b925b73e_0_107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1" name="Google Shape;1671;g380b925b73e_0_10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2" name="Google Shape;1672;g380b925b73e_0_107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2" name="Shape 1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3" name="Google Shape;1693;g380b925b73e_0_12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4" name="Google Shape;1694;g380b925b73e_0_1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5" name="Google Shape;1695;g380b925b73e_0_123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9" name="Shape 1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0" name="Google Shape;1700;g380b925b73e_0_124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1" name="Google Shape;1701;g380b925b73e_0_12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2" name="Google Shape;1702;g380b925b73e_0_124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6" name="Shape 1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7" name="Google Shape;1707;g380b925b73e_0_125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8" name="Google Shape;1708;g380b925b73e_0_1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9" name="Google Shape;1709;g380b925b73e_0_125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3" name="Shape 1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4" name="Google Shape;1714;g380b925b73e_0_140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5" name="Google Shape;1715;g380b925b73e_0_14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6" name="Google Shape;1716;g380b925b73e_0_140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8" name="Shape 1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9" name="Google Shape;1749;g380b925b73e_0_14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0" name="Google Shape;1750;g380b925b73e_0_14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1" name="Google Shape;1751;g380b925b73e_0_144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380b925b73e_0_147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5" name="Google Shape;1785;g380b925b73e_0_14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6" name="Google Shape;1786;g380b925b73e_0_147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380b925b73e_0_150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0" name="Google Shape;1820;g380b925b73e_0_15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1" name="Google Shape;1821;g380b925b73e_0_150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84c2a54f3c_0_36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84c2a54f3c_0_3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g384c2a54f3c_0_36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" showMasterSp="0">
  <p:cSld name="1_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type="title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475E"/>
              </a:buClr>
              <a:buSzPts val="3600"/>
              <a:buFont typeface="Sarabun"/>
              <a:buNone/>
              <a:defRPr b="0" sz="36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" type="body"/>
          </p:nvPr>
        </p:nvSpPr>
        <p:spPr>
          <a:xfrm>
            <a:off x="445061" y="3741620"/>
            <a:ext cx="5073516" cy="1024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i="1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1pPr>
            <a:lvl2pPr indent="-314325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350"/>
              <a:buChar char="⬢"/>
              <a:defRPr/>
            </a:lvl2pPr>
            <a:lvl3pPr indent="-314325" lvl="2" marL="1371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350"/>
              <a:buChar char="⬢"/>
              <a:defRPr/>
            </a:lvl3pPr>
            <a:lvl4pPr indent="-314325" lvl="3" marL="18288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350"/>
              <a:buChar char="⬢"/>
              <a:defRPr/>
            </a:lvl4pPr>
            <a:lvl5pPr indent="-228600" lvl="4" marL="2286000" algn="l">
              <a:spcBef>
                <a:spcPts val="1200"/>
              </a:spcBef>
              <a:spcAft>
                <a:spcPts val="0"/>
              </a:spcAft>
              <a:buSzPts val="18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" name="Google Shape;19;p2"/>
          <p:cNvSpPr/>
          <p:nvPr/>
        </p:nvSpPr>
        <p:spPr>
          <a:xfrm>
            <a:off x="8616917" y="51470"/>
            <a:ext cx="405045" cy="27003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0" name="Google Shape;20;p2"/>
          <p:cNvSpPr txBox="1"/>
          <p:nvPr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6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Dyalog North America – 29-30 September 2025</a:t>
            </a:r>
            <a:endParaRPr b="0" i="0" sz="1600" u="none" cap="none" strike="noStrike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42392" y="700311"/>
            <a:ext cx="1414230" cy="3364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900"/>
              <a:buFont typeface="Noto Sans Symbols"/>
              <a:buNone/>
              <a:defRPr b="0" i="0" sz="12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1pPr>
            <a:lvl2pPr lvl="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500"/>
              <a:buFont typeface="Noto Sans Symbols"/>
              <a:buChar char="⬢"/>
              <a:defRPr b="0" i="0" sz="20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2pPr>
            <a:lvl3pPr lvl="2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350"/>
              <a:buFont typeface="Noto Sans Symbols"/>
              <a:buChar char="⬢"/>
              <a:defRPr b="0" i="0" sz="18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3pPr>
            <a:lvl4pPr lvl="3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050"/>
              <a:buFont typeface="Noto Sans Symbols"/>
              <a:buChar char="⬢"/>
              <a:defRPr b="0" i="0" sz="14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4pPr>
            <a:lvl5pPr lvl="4" marR="0" rtl="0" algn="l">
              <a:spcBef>
                <a:spcPts val="1200"/>
              </a:spcBef>
              <a:spcAft>
                <a:spcPts val="0"/>
              </a:spcAft>
              <a:buClr>
                <a:srgbClr val="FF9421"/>
              </a:buClr>
              <a:buSzPts val="2000"/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Wide Content">
  <p:cSld name="1_Title and Wide Conten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idx="1" type="body"/>
          </p:nvPr>
        </p:nvSpPr>
        <p:spPr>
          <a:xfrm>
            <a:off x="323527" y="1264925"/>
            <a:ext cx="8527626" cy="3242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Char char="⬢"/>
              <a:defRPr/>
            </a:lvl1pPr>
            <a:lvl2pPr indent="-32385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500"/>
              <a:buChar char="⬢"/>
              <a:defRPr/>
            </a:lvl2pPr>
            <a:lvl3pPr indent="-314325" lvl="2" marL="1371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350"/>
              <a:buChar char="⬢"/>
              <a:defRPr/>
            </a:lvl3pPr>
            <a:lvl4pPr indent="-295275" lvl="3" marL="18288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A336"/>
              </a:buClr>
              <a:buSzPts val="1050"/>
              <a:buChar char="⬢"/>
              <a:defRPr/>
            </a:lvl4pPr>
            <a:lvl5pPr indent="-228600" lvl="4" marL="2286000" algn="l">
              <a:spcBef>
                <a:spcPts val="1200"/>
              </a:spcBef>
              <a:spcAft>
                <a:spcPts val="0"/>
              </a:spcAft>
              <a:buSzPts val="18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B475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900"/>
              <a:buFont typeface="Noto Sans Symbols"/>
              <a:buNone/>
              <a:defRPr b="0" i="0" sz="12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1pPr>
            <a:lvl2pPr lvl="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500"/>
              <a:buFont typeface="Noto Sans Symbols"/>
              <a:buChar char="⬢"/>
              <a:defRPr b="0" i="0" sz="20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2pPr>
            <a:lvl3pPr lvl="2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350"/>
              <a:buFont typeface="Noto Sans Symbols"/>
              <a:buChar char="⬢"/>
              <a:defRPr b="0" i="0" sz="18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3pPr>
            <a:lvl4pPr lvl="3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050"/>
              <a:buFont typeface="Noto Sans Symbols"/>
              <a:buChar char="⬢"/>
              <a:defRPr b="0" i="0" sz="14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4pPr>
            <a:lvl5pPr lvl="4" marR="0" rtl="0" algn="l">
              <a:spcBef>
                <a:spcPts val="1200"/>
              </a:spcBef>
              <a:spcAft>
                <a:spcPts val="0"/>
              </a:spcAft>
              <a:buClr>
                <a:srgbClr val="FF9421"/>
              </a:buClr>
              <a:buSzPts val="2000"/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" type="body"/>
          </p:nvPr>
        </p:nvSpPr>
        <p:spPr>
          <a:xfrm>
            <a:off x="6723925" y="1264925"/>
            <a:ext cx="2127975" cy="32420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50"/>
              <a:buFont typeface="Arial"/>
              <a:buNone/>
              <a:defRPr sz="1800"/>
            </a:lvl1pPr>
            <a:lvl2pPr indent="-30480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200"/>
              <a:buFont typeface="Courier New"/>
              <a:buChar char="o"/>
              <a:defRPr/>
            </a:lvl2pPr>
            <a:lvl3pPr indent="-314325" lvl="2" marL="1371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350"/>
              <a:buFont typeface="Noto Sans Symbols"/>
              <a:buChar char="▪"/>
              <a:defRPr/>
            </a:lvl3pPr>
            <a:lvl4pPr indent="-295275" lvl="3" marL="18288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050"/>
              <a:buFont typeface="Calibri"/>
              <a:buChar char="–"/>
              <a:defRPr/>
            </a:lvl4pPr>
            <a:lvl5pPr indent="-228600" lvl="4" marL="2286000" algn="l">
              <a:spcBef>
                <a:spcPts val="1200"/>
              </a:spcBef>
              <a:spcAft>
                <a:spcPts val="0"/>
              </a:spcAft>
              <a:buSzPts val="18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2" type="body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Char char="⬢"/>
              <a:defRPr/>
            </a:lvl1pPr>
            <a:lvl2pPr indent="-32385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500"/>
              <a:buChar char="⬢"/>
              <a:defRPr/>
            </a:lvl2pPr>
            <a:lvl3pPr indent="-314325" lvl="2" marL="1371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350"/>
              <a:buChar char="⬢"/>
              <a:defRPr/>
            </a:lvl3pPr>
            <a:lvl4pPr indent="-295275" lvl="3" marL="18288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A336"/>
              </a:buClr>
              <a:buSzPts val="1050"/>
              <a:buChar char="⬢"/>
              <a:defRPr/>
            </a:lvl4pPr>
            <a:lvl5pPr indent="-228600" lvl="4" marL="2286000" algn="l">
              <a:spcBef>
                <a:spcPts val="1200"/>
              </a:spcBef>
              <a:spcAft>
                <a:spcPts val="0"/>
              </a:spcAft>
              <a:buSzPts val="18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type="title"/>
          </p:nvPr>
        </p:nvSpPr>
        <p:spPr>
          <a:xfrm>
            <a:off x="323528" y="267657"/>
            <a:ext cx="7044681" cy="6855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B475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/>
          <p:nvPr>
            <p:ph idx="3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900"/>
              <a:buFont typeface="Noto Sans Symbols"/>
              <a:buNone/>
              <a:defRPr b="0" i="0" sz="12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1pPr>
            <a:lvl2pPr lvl="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500"/>
              <a:buFont typeface="Noto Sans Symbols"/>
              <a:buChar char="⬢"/>
              <a:defRPr b="0" i="0" sz="20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2pPr>
            <a:lvl3pPr lvl="2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350"/>
              <a:buFont typeface="Noto Sans Symbols"/>
              <a:buChar char="⬢"/>
              <a:defRPr b="0" i="0" sz="18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3pPr>
            <a:lvl4pPr lvl="3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050"/>
              <a:buFont typeface="Noto Sans Symbols"/>
              <a:buChar char="⬢"/>
              <a:defRPr b="0" i="0" sz="14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4pPr>
            <a:lvl5pPr lvl="4" marR="0" rtl="0" algn="l">
              <a:spcBef>
                <a:spcPts val="1200"/>
              </a:spcBef>
              <a:spcAft>
                <a:spcPts val="0"/>
              </a:spcAft>
              <a:buClr>
                <a:srgbClr val="FF9421"/>
              </a:buClr>
              <a:buSzPts val="2000"/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/>
          <p:nvPr>
            <p:ph idx="1" type="body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Char char="⬢"/>
              <a:defRPr>
                <a:latin typeface="Sarabun"/>
                <a:ea typeface="Sarabun"/>
                <a:cs typeface="Sarabun"/>
                <a:sym typeface="Sarabun"/>
              </a:defRPr>
            </a:lvl1pPr>
            <a:lvl2pPr indent="-32385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500"/>
              <a:buChar char="⬢"/>
              <a:defRPr>
                <a:latin typeface="Sarabun"/>
                <a:ea typeface="Sarabun"/>
                <a:cs typeface="Sarabun"/>
                <a:sym typeface="Sarabun"/>
              </a:defRPr>
            </a:lvl2pPr>
            <a:lvl3pPr indent="-314325" lvl="2" marL="1371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350"/>
              <a:buChar char="⬢"/>
              <a:defRPr>
                <a:latin typeface="Sarabun"/>
                <a:ea typeface="Sarabun"/>
                <a:cs typeface="Sarabun"/>
                <a:sym typeface="Sarabun"/>
              </a:defRPr>
            </a:lvl3pPr>
            <a:lvl4pPr indent="-295275" lvl="3" marL="18288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050"/>
              <a:buChar char="⬢"/>
              <a:defRPr>
                <a:latin typeface="Sarabun"/>
                <a:ea typeface="Sarabun"/>
                <a:cs typeface="Sarabun"/>
                <a:sym typeface="Sarabun"/>
              </a:defRPr>
            </a:lvl4pPr>
            <a:lvl5pPr indent="-228600" lvl="4" marL="2286000" algn="l">
              <a:spcBef>
                <a:spcPts val="1200"/>
              </a:spcBef>
              <a:spcAft>
                <a:spcPts val="0"/>
              </a:spcAft>
              <a:buSzPts val="18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2" type="body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Char char="⬢"/>
              <a:defRPr>
                <a:latin typeface="Sarabun"/>
                <a:ea typeface="Sarabun"/>
                <a:cs typeface="Sarabun"/>
                <a:sym typeface="Sarabun"/>
              </a:defRPr>
            </a:lvl1pPr>
            <a:lvl2pPr indent="-323850" lvl="1" marL="9144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500"/>
              <a:buChar char="⬢"/>
              <a:defRPr>
                <a:latin typeface="Sarabun"/>
                <a:ea typeface="Sarabun"/>
                <a:cs typeface="Sarabun"/>
                <a:sym typeface="Sarabun"/>
              </a:defRPr>
            </a:lvl2pPr>
            <a:lvl3pPr indent="-314325" lvl="2" marL="1371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350"/>
              <a:buChar char="⬢"/>
              <a:defRPr>
                <a:latin typeface="Sarabun"/>
                <a:ea typeface="Sarabun"/>
                <a:cs typeface="Sarabun"/>
                <a:sym typeface="Sarabun"/>
              </a:defRPr>
            </a:lvl3pPr>
            <a:lvl4pPr indent="-295275" lvl="3" marL="18288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050"/>
              <a:buChar char="⬢"/>
              <a:defRPr>
                <a:latin typeface="Sarabun"/>
                <a:ea typeface="Sarabun"/>
                <a:cs typeface="Sarabun"/>
                <a:sym typeface="Sarabun"/>
              </a:defRPr>
            </a:lvl4pPr>
            <a:lvl5pPr indent="-228600" lvl="4" marL="2286000" algn="l">
              <a:spcBef>
                <a:spcPts val="1200"/>
              </a:spcBef>
              <a:spcAft>
                <a:spcPts val="0"/>
              </a:spcAft>
              <a:buSzPts val="18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B475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/>
          <p:nvPr>
            <p:ph idx="3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900"/>
              <a:buFont typeface="Noto Sans Symbols"/>
              <a:buNone/>
              <a:defRPr b="0" i="0" sz="12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1pPr>
            <a:lvl2pPr lvl="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500"/>
              <a:buFont typeface="Noto Sans Symbols"/>
              <a:buChar char="⬢"/>
              <a:defRPr b="0" i="0" sz="20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2pPr>
            <a:lvl3pPr lvl="2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350"/>
              <a:buFont typeface="Noto Sans Symbols"/>
              <a:buChar char="⬢"/>
              <a:defRPr b="0" i="0" sz="18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3pPr>
            <a:lvl4pPr lvl="3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050"/>
              <a:buFont typeface="Noto Sans Symbols"/>
              <a:buChar char="⬢"/>
              <a:defRPr b="0" i="0" sz="14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4pPr>
            <a:lvl5pPr lvl="4" marR="0" rtl="0" algn="l">
              <a:spcBef>
                <a:spcPts val="1200"/>
              </a:spcBef>
              <a:spcAft>
                <a:spcPts val="0"/>
              </a:spcAft>
              <a:buClr>
                <a:srgbClr val="FF9421"/>
              </a:buClr>
              <a:buSzPts val="2000"/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B475E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900"/>
              <a:buFont typeface="Noto Sans Symbols"/>
              <a:buNone/>
              <a:defRPr b="0" i="0" sz="12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1pPr>
            <a:lvl2pPr lvl="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500"/>
              <a:buFont typeface="Noto Sans Symbols"/>
              <a:buChar char="⬢"/>
              <a:defRPr b="0" i="0" sz="20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2pPr>
            <a:lvl3pPr lvl="2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350"/>
              <a:buFont typeface="Noto Sans Symbols"/>
              <a:buChar char="⬢"/>
              <a:defRPr b="0" i="0" sz="18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3pPr>
            <a:lvl4pPr lvl="3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050"/>
              <a:buFont typeface="Noto Sans Symbols"/>
              <a:buChar char="⬢"/>
              <a:defRPr b="0" i="0" sz="14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4pPr>
            <a:lvl5pPr lvl="4" marR="0" rtl="0" algn="l">
              <a:spcBef>
                <a:spcPts val="1200"/>
              </a:spcBef>
              <a:spcAft>
                <a:spcPts val="0"/>
              </a:spcAft>
              <a:buClr>
                <a:srgbClr val="FF9421"/>
              </a:buClr>
              <a:buSzPts val="2000"/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900"/>
              <a:buFont typeface="Noto Sans Symbols"/>
              <a:buNone/>
              <a:defRPr b="0" i="0" sz="12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1pPr>
            <a:lvl2pPr lvl="1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500"/>
              <a:buFont typeface="Noto Sans Symbols"/>
              <a:buChar char="⬢"/>
              <a:defRPr b="0" i="0" sz="20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2pPr>
            <a:lvl3pPr lvl="2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350"/>
              <a:buFont typeface="Noto Sans Symbols"/>
              <a:buChar char="⬢"/>
              <a:defRPr b="0" i="0" sz="18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3pPr>
            <a:lvl4pPr lvl="3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050"/>
              <a:buFont typeface="Noto Sans Symbols"/>
              <a:buChar char="⬢"/>
              <a:defRPr b="0" i="0" sz="14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4pPr>
            <a:lvl5pPr lvl="4" marR="0" rtl="0" algn="l">
              <a:spcBef>
                <a:spcPts val="1200"/>
              </a:spcBef>
              <a:spcAft>
                <a:spcPts val="0"/>
              </a:spcAft>
              <a:buClr>
                <a:srgbClr val="FF9421"/>
              </a:buClr>
              <a:buSzPts val="2000"/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3B475E"/>
              </a:buClr>
              <a:buSzPts val="3600"/>
              <a:buFont typeface="Sarabun"/>
              <a:buNone/>
              <a:defRPr b="0" i="0" sz="36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⬢"/>
              <a:defRPr b="0" i="0" sz="24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1pPr>
            <a:lvl2pPr indent="-323850" lvl="1" marL="9144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500"/>
              <a:buFont typeface="Noto Sans Symbols"/>
              <a:buChar char="⬢"/>
              <a:defRPr b="0" i="0" sz="20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2pPr>
            <a:lvl3pPr indent="-314325" lvl="2" marL="13716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350"/>
              <a:buFont typeface="Noto Sans Symbols"/>
              <a:buChar char="⬢"/>
              <a:defRPr b="0" i="0" sz="18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3pPr>
            <a:lvl4pPr indent="-295275" lvl="3" marL="18288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050"/>
              <a:buFont typeface="Noto Sans Symbols"/>
              <a:buChar char="⬢"/>
              <a:defRPr b="0" i="0" sz="1400" u="none" cap="none" strike="noStrike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defRPr>
            </a:lvl4pPr>
            <a:lvl5pPr indent="-228600" lvl="4" marL="2286000" marR="0" rtl="0" algn="l">
              <a:spcBef>
                <a:spcPts val="1200"/>
              </a:spcBef>
              <a:spcAft>
                <a:spcPts val="0"/>
              </a:spcAft>
              <a:buClr>
                <a:srgbClr val="FF9421"/>
              </a:buClr>
              <a:buSzPts val="2000"/>
              <a:buFont typeface="Calibri"/>
              <a:buNone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Sarabun"/>
                <a:ea typeface="Sarabun"/>
                <a:cs typeface="Sarabun"/>
                <a:sym typeface="Sarabun"/>
              </a:defRPr>
            </a:lvl9pPr>
          </a:lstStyle>
          <a:p/>
        </p:txBody>
      </p:sp>
      <p:sp>
        <p:nvSpPr>
          <p:cNvPr id="12" name="Google Shape;12;p1"/>
          <p:cNvSpPr txBox="1"/>
          <p:nvPr/>
        </p:nvSpPr>
        <p:spPr>
          <a:xfrm>
            <a:off x="710852" y="4745354"/>
            <a:ext cx="7066640" cy="3981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9421"/>
              </a:buClr>
              <a:buSzPts val="1600"/>
              <a:buFont typeface="Arial"/>
              <a:buNone/>
            </a:pPr>
            <a:r>
              <a:rPr lang="en-GB" sz="1600">
                <a:solidFill>
                  <a:srgbClr val="282828"/>
                </a:solidFill>
                <a:latin typeface="Sarabun"/>
                <a:ea typeface="Sarabun"/>
                <a:cs typeface="Sarabun"/>
                <a:sym typeface="Sarabun"/>
              </a:rPr>
              <a:t>What can Vectorised Trees Do for You?</a:t>
            </a:r>
            <a:endParaRPr/>
          </a:p>
        </p:txBody>
      </p:sp>
      <p:sp>
        <p:nvSpPr>
          <p:cNvPr id="13" name="Google Shape;13;p1"/>
          <p:cNvSpPr txBox="1"/>
          <p:nvPr/>
        </p:nvSpPr>
        <p:spPr>
          <a:xfrm>
            <a:off x="45720" y="4743900"/>
            <a:ext cx="665132" cy="39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600" u="none" cap="none" strike="noStrike">
                <a:solidFill>
                  <a:srgbClr val="FF6600"/>
                </a:solidFill>
                <a:latin typeface="Sarabun"/>
                <a:ea typeface="Sarabun"/>
                <a:cs typeface="Sarabun"/>
                <a:sym typeface="Sarabun"/>
              </a:rPr>
              <a:t>‹#›</a:t>
            </a:fld>
            <a:endParaRPr b="0" i="0" sz="1600" u="none" cap="none" strike="noStrike">
              <a:solidFill>
                <a:srgbClr val="FF6600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1">
            <a:alphaModFix/>
          </a:blip>
          <a:srcRect b="90400" l="0" r="0" t="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and orange triangle&#10;&#10;Description automatically generated" id="15" name="Google Shape;15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066404" y="4761064"/>
            <a:ext cx="939483" cy="223532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commons.wikimedia.org/w/index.php?curid=147365688" TargetMode="External"/><Relationship Id="rId4" Type="http://schemas.openxmlformats.org/officeDocument/2006/relationships/image" Target="../media/image13.gif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1.gif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6.gif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2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hyperlink" Target="https://asherbhs.github.io/apl-site/trees/intro.html" TargetMode="Externa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8.xml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9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0.xml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1.xml"/><Relationship Id="rId3" Type="http://schemas.openxmlformats.org/officeDocument/2006/relationships/hyperlink" Target="https://commons.wikimedia.org/w/index.php?curid=7388664" TargetMode="External"/><Relationship Id="rId4" Type="http://schemas.openxmlformats.org/officeDocument/2006/relationships/image" Target="../media/image5.pn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2.xml"/><Relationship Id="rId3" Type="http://schemas.openxmlformats.org/officeDocument/2006/relationships/hyperlink" Target="http://www.beltoforion.de/barnes_hut/barnes_hut_de.html" TargetMode="External"/><Relationship Id="rId4" Type="http://schemas.openxmlformats.org/officeDocument/2006/relationships/hyperlink" Target="https://commons.wikimedia.org/w/index.php?curid=7388668" TargetMode="External"/><Relationship Id="rId5" Type="http://schemas.openxmlformats.org/officeDocument/2006/relationships/image" Target="../media/image9.png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3.xml"/><Relationship Id="rId3" Type="http://schemas.openxmlformats.org/officeDocument/2006/relationships/hyperlink" Target="http://www.beltoforion.de/barnes_hut/barnes_hut_de.html" TargetMode="External"/><Relationship Id="rId4" Type="http://schemas.openxmlformats.org/officeDocument/2006/relationships/hyperlink" Target="https://commons.wikimedia.org/w/index.php?curid=7388671" TargetMode="External"/><Relationship Id="rId5" Type="http://schemas.openxmlformats.org/officeDocument/2006/relationships/image" Target="../media/image7.png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4.xml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5.xml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6.xml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7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B475E"/>
              </a:buClr>
              <a:buSzPts val="3600"/>
              <a:buFont typeface="Sarabun"/>
              <a:buNone/>
            </a:pPr>
            <a:r>
              <a:rPr lang="en-GB"/>
              <a:t>What can Vectorised Trees Do for You?</a:t>
            </a:r>
            <a:endParaRPr/>
          </a:p>
        </p:txBody>
      </p:sp>
      <p:sp>
        <p:nvSpPr>
          <p:cNvPr id="47" name="Google Shape;47;p8"/>
          <p:cNvSpPr txBox="1"/>
          <p:nvPr>
            <p:ph idx="1" type="body"/>
          </p:nvPr>
        </p:nvSpPr>
        <p:spPr>
          <a:xfrm>
            <a:off x="445061" y="3741620"/>
            <a:ext cx="5073516" cy="10241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50"/>
              <a:buNone/>
            </a:pPr>
            <a:r>
              <a:rPr lang="en-GB" sz="1800"/>
              <a:t>Asher Harvey-Smith</a:t>
            </a:r>
            <a:br>
              <a:rPr lang="en-GB" sz="1800"/>
            </a:br>
            <a:endParaRPr/>
          </a:p>
        </p:txBody>
      </p:sp>
      <p:sp>
        <p:nvSpPr>
          <p:cNvPr id="48" name="Google Shape;48;p8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900"/>
              <a:buFont typeface="Noto Sans Symbols"/>
              <a:buNone/>
            </a:pPr>
            <a:r>
              <a:t/>
            </a:r>
            <a:endParaRPr b="0" i="0" sz="1200" u="none" cap="none" strike="noStrike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7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7"/>
          <p:cNvSpPr/>
          <p:nvPr/>
        </p:nvSpPr>
        <p:spPr>
          <a:xfrm>
            <a:off x="4404000" y="662175"/>
            <a:ext cx="336000" cy="336000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9" name="Google Shape;179;p17"/>
          <p:cNvSpPr/>
          <p:nvPr/>
        </p:nvSpPr>
        <p:spPr>
          <a:xfrm>
            <a:off x="3109225" y="18008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0" name="Google Shape;180;p17"/>
          <p:cNvSpPr/>
          <p:nvPr/>
        </p:nvSpPr>
        <p:spPr>
          <a:xfrm>
            <a:off x="4504164" y="18008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1" name="Google Shape;181;p17"/>
          <p:cNvSpPr/>
          <p:nvPr/>
        </p:nvSpPr>
        <p:spPr>
          <a:xfrm>
            <a:off x="5783100" y="18008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2" name="Google Shape;182;p17"/>
          <p:cNvSpPr/>
          <p:nvPr/>
        </p:nvSpPr>
        <p:spPr>
          <a:xfrm>
            <a:off x="2505175" y="27940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3" name="Google Shape;183;p17"/>
          <p:cNvSpPr/>
          <p:nvPr/>
        </p:nvSpPr>
        <p:spPr>
          <a:xfrm>
            <a:off x="3697375" y="27940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4" name="Google Shape;184;p17"/>
          <p:cNvSpPr/>
          <p:nvPr/>
        </p:nvSpPr>
        <p:spPr>
          <a:xfrm>
            <a:off x="4504164" y="2798612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5" name="Google Shape;185;p17"/>
          <p:cNvSpPr/>
          <p:nvPr/>
        </p:nvSpPr>
        <p:spPr>
          <a:xfrm>
            <a:off x="3461539" y="3990836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6" name="Google Shape;186;p17"/>
          <p:cNvSpPr/>
          <p:nvPr/>
        </p:nvSpPr>
        <p:spPr>
          <a:xfrm>
            <a:off x="4504164" y="3990836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7" name="Google Shape;187;p17"/>
          <p:cNvSpPr/>
          <p:nvPr/>
        </p:nvSpPr>
        <p:spPr>
          <a:xfrm>
            <a:off x="5546789" y="3990836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88" name="Google Shape;188;p17"/>
          <p:cNvCxnSpPr>
            <a:stCxn id="178" idx="3"/>
            <a:endCxn id="179" idx="7"/>
          </p:cNvCxnSpPr>
          <p:nvPr/>
        </p:nvCxnSpPr>
        <p:spPr>
          <a:xfrm flipH="1">
            <a:off x="3396006" y="948969"/>
            <a:ext cx="1057200" cy="900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9" name="Google Shape;189;p17"/>
          <p:cNvCxnSpPr>
            <a:stCxn id="178" idx="4"/>
            <a:endCxn id="180" idx="0"/>
          </p:cNvCxnSpPr>
          <p:nvPr/>
        </p:nvCxnSpPr>
        <p:spPr>
          <a:xfrm>
            <a:off x="4572000" y="998175"/>
            <a:ext cx="100200" cy="802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0" name="Google Shape;190;p17"/>
          <p:cNvCxnSpPr>
            <a:stCxn id="178" idx="5"/>
            <a:endCxn id="181" idx="1"/>
          </p:cNvCxnSpPr>
          <p:nvPr/>
        </p:nvCxnSpPr>
        <p:spPr>
          <a:xfrm>
            <a:off x="4690794" y="948969"/>
            <a:ext cx="1141500" cy="900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1" name="Google Shape;191;p17"/>
          <p:cNvCxnSpPr>
            <a:stCxn id="179" idx="3"/>
            <a:endCxn id="182" idx="0"/>
          </p:cNvCxnSpPr>
          <p:nvPr/>
        </p:nvCxnSpPr>
        <p:spPr>
          <a:xfrm flipH="1">
            <a:off x="2673031" y="2087605"/>
            <a:ext cx="485400" cy="706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2" name="Google Shape;192;p17"/>
          <p:cNvCxnSpPr>
            <a:stCxn id="179" idx="5"/>
            <a:endCxn id="183" idx="0"/>
          </p:cNvCxnSpPr>
          <p:nvPr/>
        </p:nvCxnSpPr>
        <p:spPr>
          <a:xfrm>
            <a:off x="3396019" y="2087605"/>
            <a:ext cx="469500" cy="706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3" name="Google Shape;193;p17"/>
          <p:cNvCxnSpPr>
            <a:stCxn id="180" idx="4"/>
            <a:endCxn id="184" idx="0"/>
          </p:cNvCxnSpPr>
          <p:nvPr/>
        </p:nvCxnSpPr>
        <p:spPr>
          <a:xfrm>
            <a:off x="4672164" y="2136811"/>
            <a:ext cx="0" cy="6618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4" name="Google Shape;194;p17"/>
          <p:cNvCxnSpPr>
            <a:stCxn id="184" idx="3"/>
            <a:endCxn id="185" idx="7"/>
          </p:cNvCxnSpPr>
          <p:nvPr/>
        </p:nvCxnSpPr>
        <p:spPr>
          <a:xfrm flipH="1">
            <a:off x="3748470" y="3085406"/>
            <a:ext cx="804900" cy="9546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5" name="Google Shape;195;p17"/>
          <p:cNvCxnSpPr>
            <a:stCxn id="184" idx="4"/>
            <a:endCxn id="186" idx="0"/>
          </p:cNvCxnSpPr>
          <p:nvPr/>
        </p:nvCxnSpPr>
        <p:spPr>
          <a:xfrm>
            <a:off x="4672164" y="3134612"/>
            <a:ext cx="0" cy="8562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6" name="Google Shape;196;p17"/>
          <p:cNvCxnSpPr>
            <a:stCxn id="184" idx="5"/>
            <a:endCxn id="187" idx="1"/>
          </p:cNvCxnSpPr>
          <p:nvPr/>
        </p:nvCxnSpPr>
        <p:spPr>
          <a:xfrm>
            <a:off x="4790958" y="3085406"/>
            <a:ext cx="804900" cy="9546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7" name="Google Shape;197;p17"/>
          <p:cNvSpPr txBox="1"/>
          <p:nvPr/>
        </p:nvSpPr>
        <p:spPr>
          <a:xfrm>
            <a:off x="1211208" y="1272548"/>
            <a:ext cx="10614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Parent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98" name="Google Shape;198;p17"/>
          <p:cNvSpPr txBox="1"/>
          <p:nvPr/>
        </p:nvSpPr>
        <p:spPr>
          <a:xfrm>
            <a:off x="1052735" y="3525991"/>
            <a:ext cx="10614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Child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99" name="Google Shape;199;p17"/>
          <p:cNvSpPr txBox="1"/>
          <p:nvPr/>
        </p:nvSpPr>
        <p:spPr>
          <a:xfrm>
            <a:off x="5739607" y="361466"/>
            <a:ext cx="10614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Root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200" name="Google Shape;200;p17"/>
          <p:cNvCxnSpPr/>
          <p:nvPr/>
        </p:nvCxnSpPr>
        <p:spPr>
          <a:xfrm>
            <a:off x="2272608" y="1640123"/>
            <a:ext cx="761100" cy="2358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01" name="Google Shape;201;p17"/>
          <p:cNvCxnSpPr/>
          <p:nvPr/>
        </p:nvCxnSpPr>
        <p:spPr>
          <a:xfrm flipH="1" rot="10800000">
            <a:off x="1747319" y="3097209"/>
            <a:ext cx="688500" cy="4296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02" name="Google Shape;202;p17"/>
          <p:cNvCxnSpPr/>
          <p:nvPr/>
        </p:nvCxnSpPr>
        <p:spPr>
          <a:xfrm flipH="1">
            <a:off x="4813232" y="632466"/>
            <a:ext cx="879000" cy="128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8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8"/>
          <p:cNvSpPr/>
          <p:nvPr/>
        </p:nvSpPr>
        <p:spPr>
          <a:xfrm>
            <a:off x="4404000" y="662175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10" name="Google Shape;210;p18"/>
          <p:cNvSpPr/>
          <p:nvPr/>
        </p:nvSpPr>
        <p:spPr>
          <a:xfrm>
            <a:off x="3109225" y="18008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11" name="Google Shape;211;p18"/>
          <p:cNvSpPr/>
          <p:nvPr/>
        </p:nvSpPr>
        <p:spPr>
          <a:xfrm>
            <a:off x="4504164" y="18008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12" name="Google Shape;212;p18"/>
          <p:cNvSpPr/>
          <p:nvPr/>
        </p:nvSpPr>
        <p:spPr>
          <a:xfrm>
            <a:off x="5783100" y="18008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13" name="Google Shape;213;p18"/>
          <p:cNvSpPr/>
          <p:nvPr/>
        </p:nvSpPr>
        <p:spPr>
          <a:xfrm>
            <a:off x="2505175" y="27940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14" name="Google Shape;214;p18"/>
          <p:cNvSpPr/>
          <p:nvPr/>
        </p:nvSpPr>
        <p:spPr>
          <a:xfrm>
            <a:off x="3697375" y="27940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15" name="Google Shape;215;p18"/>
          <p:cNvSpPr/>
          <p:nvPr/>
        </p:nvSpPr>
        <p:spPr>
          <a:xfrm>
            <a:off x="4504164" y="2798612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16" name="Google Shape;216;p18"/>
          <p:cNvSpPr/>
          <p:nvPr/>
        </p:nvSpPr>
        <p:spPr>
          <a:xfrm>
            <a:off x="3461539" y="3990836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17" name="Google Shape;217;p18"/>
          <p:cNvSpPr/>
          <p:nvPr/>
        </p:nvSpPr>
        <p:spPr>
          <a:xfrm>
            <a:off x="4504164" y="3990836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18" name="Google Shape;218;p18"/>
          <p:cNvSpPr/>
          <p:nvPr/>
        </p:nvSpPr>
        <p:spPr>
          <a:xfrm>
            <a:off x="5546789" y="3990836"/>
            <a:ext cx="336000" cy="336000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219" name="Google Shape;219;p18"/>
          <p:cNvCxnSpPr>
            <a:stCxn id="209" idx="3"/>
            <a:endCxn id="210" idx="7"/>
          </p:cNvCxnSpPr>
          <p:nvPr/>
        </p:nvCxnSpPr>
        <p:spPr>
          <a:xfrm flipH="1">
            <a:off x="3396006" y="948969"/>
            <a:ext cx="1057200" cy="900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0" name="Google Shape;220;p18"/>
          <p:cNvCxnSpPr>
            <a:stCxn id="209" idx="4"/>
            <a:endCxn id="211" idx="0"/>
          </p:cNvCxnSpPr>
          <p:nvPr/>
        </p:nvCxnSpPr>
        <p:spPr>
          <a:xfrm>
            <a:off x="4572000" y="998175"/>
            <a:ext cx="100200" cy="802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1" name="Google Shape;221;p18"/>
          <p:cNvCxnSpPr>
            <a:stCxn id="209" idx="5"/>
            <a:endCxn id="212" idx="1"/>
          </p:cNvCxnSpPr>
          <p:nvPr/>
        </p:nvCxnSpPr>
        <p:spPr>
          <a:xfrm>
            <a:off x="4690794" y="948969"/>
            <a:ext cx="1141500" cy="900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2" name="Google Shape;222;p18"/>
          <p:cNvCxnSpPr>
            <a:stCxn id="210" idx="3"/>
            <a:endCxn id="213" idx="0"/>
          </p:cNvCxnSpPr>
          <p:nvPr/>
        </p:nvCxnSpPr>
        <p:spPr>
          <a:xfrm flipH="1">
            <a:off x="2673031" y="2087605"/>
            <a:ext cx="485400" cy="706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3" name="Google Shape;223;p18"/>
          <p:cNvCxnSpPr>
            <a:stCxn id="210" idx="5"/>
            <a:endCxn id="214" idx="0"/>
          </p:cNvCxnSpPr>
          <p:nvPr/>
        </p:nvCxnSpPr>
        <p:spPr>
          <a:xfrm>
            <a:off x="3396019" y="2087605"/>
            <a:ext cx="469500" cy="706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4" name="Google Shape;224;p18"/>
          <p:cNvCxnSpPr>
            <a:stCxn id="211" idx="4"/>
            <a:endCxn id="215" idx="0"/>
          </p:cNvCxnSpPr>
          <p:nvPr/>
        </p:nvCxnSpPr>
        <p:spPr>
          <a:xfrm>
            <a:off x="4672164" y="2136811"/>
            <a:ext cx="0" cy="6618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5" name="Google Shape;225;p18"/>
          <p:cNvCxnSpPr>
            <a:stCxn id="215" idx="3"/>
            <a:endCxn id="216" idx="7"/>
          </p:cNvCxnSpPr>
          <p:nvPr/>
        </p:nvCxnSpPr>
        <p:spPr>
          <a:xfrm flipH="1">
            <a:off x="3748470" y="3085406"/>
            <a:ext cx="804900" cy="9546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6" name="Google Shape;226;p18"/>
          <p:cNvCxnSpPr>
            <a:stCxn id="215" idx="4"/>
            <a:endCxn id="217" idx="0"/>
          </p:cNvCxnSpPr>
          <p:nvPr/>
        </p:nvCxnSpPr>
        <p:spPr>
          <a:xfrm>
            <a:off x="4672164" y="3134612"/>
            <a:ext cx="0" cy="8562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7" name="Google Shape;227;p18"/>
          <p:cNvCxnSpPr>
            <a:stCxn id="215" idx="5"/>
            <a:endCxn id="218" idx="1"/>
          </p:cNvCxnSpPr>
          <p:nvPr/>
        </p:nvCxnSpPr>
        <p:spPr>
          <a:xfrm>
            <a:off x="4790958" y="3085406"/>
            <a:ext cx="804900" cy="9546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8" name="Google Shape;228;p18"/>
          <p:cNvSpPr txBox="1"/>
          <p:nvPr/>
        </p:nvSpPr>
        <p:spPr>
          <a:xfrm>
            <a:off x="1211208" y="1272548"/>
            <a:ext cx="10614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Parent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29" name="Google Shape;229;p18"/>
          <p:cNvSpPr txBox="1"/>
          <p:nvPr/>
        </p:nvSpPr>
        <p:spPr>
          <a:xfrm>
            <a:off x="1052735" y="3525991"/>
            <a:ext cx="10614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Child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30" name="Google Shape;230;p18"/>
          <p:cNvSpPr txBox="1"/>
          <p:nvPr/>
        </p:nvSpPr>
        <p:spPr>
          <a:xfrm>
            <a:off x="5739607" y="361466"/>
            <a:ext cx="10614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Root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31" name="Google Shape;231;p18"/>
          <p:cNvSpPr txBox="1"/>
          <p:nvPr/>
        </p:nvSpPr>
        <p:spPr>
          <a:xfrm>
            <a:off x="6588783" y="3397264"/>
            <a:ext cx="10614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Leaf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232" name="Google Shape;232;p18"/>
          <p:cNvCxnSpPr/>
          <p:nvPr/>
        </p:nvCxnSpPr>
        <p:spPr>
          <a:xfrm>
            <a:off x="2272608" y="1640123"/>
            <a:ext cx="761100" cy="2358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3" name="Google Shape;233;p18"/>
          <p:cNvCxnSpPr/>
          <p:nvPr/>
        </p:nvCxnSpPr>
        <p:spPr>
          <a:xfrm flipH="1" rot="10800000">
            <a:off x="1747319" y="3097209"/>
            <a:ext cx="688500" cy="4296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4" name="Google Shape;234;p18"/>
          <p:cNvCxnSpPr/>
          <p:nvPr/>
        </p:nvCxnSpPr>
        <p:spPr>
          <a:xfrm flipH="1">
            <a:off x="4813232" y="632466"/>
            <a:ext cx="879000" cy="128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35" name="Google Shape;235;p18"/>
          <p:cNvCxnSpPr/>
          <p:nvPr/>
        </p:nvCxnSpPr>
        <p:spPr>
          <a:xfrm flipH="1">
            <a:off x="5979108" y="3762661"/>
            <a:ext cx="624300" cy="2760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9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9"/>
          <p:cNvSpPr/>
          <p:nvPr/>
        </p:nvSpPr>
        <p:spPr>
          <a:xfrm>
            <a:off x="4404000" y="662175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43" name="Google Shape;243;p19"/>
          <p:cNvSpPr/>
          <p:nvPr/>
        </p:nvSpPr>
        <p:spPr>
          <a:xfrm>
            <a:off x="3109225" y="18008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44" name="Google Shape;244;p19"/>
          <p:cNvSpPr/>
          <p:nvPr/>
        </p:nvSpPr>
        <p:spPr>
          <a:xfrm>
            <a:off x="4504164" y="18008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45" name="Google Shape;245;p19"/>
          <p:cNvSpPr/>
          <p:nvPr/>
        </p:nvSpPr>
        <p:spPr>
          <a:xfrm>
            <a:off x="5783100" y="18008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46" name="Google Shape;246;p19"/>
          <p:cNvSpPr/>
          <p:nvPr/>
        </p:nvSpPr>
        <p:spPr>
          <a:xfrm>
            <a:off x="2505175" y="27940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47" name="Google Shape;247;p19"/>
          <p:cNvSpPr/>
          <p:nvPr/>
        </p:nvSpPr>
        <p:spPr>
          <a:xfrm>
            <a:off x="3697375" y="27940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48" name="Google Shape;248;p19"/>
          <p:cNvSpPr/>
          <p:nvPr/>
        </p:nvSpPr>
        <p:spPr>
          <a:xfrm>
            <a:off x="4504164" y="2798612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49" name="Google Shape;249;p19"/>
          <p:cNvSpPr/>
          <p:nvPr/>
        </p:nvSpPr>
        <p:spPr>
          <a:xfrm>
            <a:off x="3461539" y="3990836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50" name="Google Shape;250;p19"/>
          <p:cNvSpPr/>
          <p:nvPr/>
        </p:nvSpPr>
        <p:spPr>
          <a:xfrm>
            <a:off x="4504164" y="3990836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51" name="Google Shape;251;p19"/>
          <p:cNvSpPr/>
          <p:nvPr/>
        </p:nvSpPr>
        <p:spPr>
          <a:xfrm>
            <a:off x="5546789" y="3990836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252" name="Google Shape;252;p19"/>
          <p:cNvCxnSpPr>
            <a:stCxn id="242" idx="3"/>
            <a:endCxn id="243" idx="7"/>
          </p:cNvCxnSpPr>
          <p:nvPr/>
        </p:nvCxnSpPr>
        <p:spPr>
          <a:xfrm flipH="1">
            <a:off x="3396006" y="948969"/>
            <a:ext cx="1057200" cy="900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53" name="Google Shape;253;p19"/>
          <p:cNvCxnSpPr>
            <a:stCxn id="242" idx="4"/>
            <a:endCxn id="244" idx="0"/>
          </p:cNvCxnSpPr>
          <p:nvPr/>
        </p:nvCxnSpPr>
        <p:spPr>
          <a:xfrm>
            <a:off x="4572000" y="998175"/>
            <a:ext cx="100200" cy="802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54" name="Google Shape;254;p19"/>
          <p:cNvCxnSpPr>
            <a:stCxn id="242" idx="5"/>
            <a:endCxn id="245" idx="1"/>
          </p:cNvCxnSpPr>
          <p:nvPr/>
        </p:nvCxnSpPr>
        <p:spPr>
          <a:xfrm>
            <a:off x="4690794" y="948969"/>
            <a:ext cx="1141500" cy="900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55" name="Google Shape;255;p19"/>
          <p:cNvCxnSpPr>
            <a:stCxn id="243" idx="3"/>
            <a:endCxn id="246" idx="0"/>
          </p:cNvCxnSpPr>
          <p:nvPr/>
        </p:nvCxnSpPr>
        <p:spPr>
          <a:xfrm flipH="1">
            <a:off x="2673031" y="2087605"/>
            <a:ext cx="485400" cy="706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56" name="Google Shape;256;p19"/>
          <p:cNvCxnSpPr>
            <a:stCxn id="243" idx="5"/>
            <a:endCxn id="247" idx="0"/>
          </p:cNvCxnSpPr>
          <p:nvPr/>
        </p:nvCxnSpPr>
        <p:spPr>
          <a:xfrm>
            <a:off x="3396019" y="2087605"/>
            <a:ext cx="469500" cy="706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57" name="Google Shape;257;p19"/>
          <p:cNvCxnSpPr>
            <a:stCxn id="244" idx="4"/>
            <a:endCxn id="248" idx="0"/>
          </p:cNvCxnSpPr>
          <p:nvPr/>
        </p:nvCxnSpPr>
        <p:spPr>
          <a:xfrm>
            <a:off x="4672164" y="2136811"/>
            <a:ext cx="0" cy="6618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58" name="Google Shape;258;p19"/>
          <p:cNvCxnSpPr>
            <a:stCxn id="248" idx="3"/>
            <a:endCxn id="249" idx="7"/>
          </p:cNvCxnSpPr>
          <p:nvPr/>
        </p:nvCxnSpPr>
        <p:spPr>
          <a:xfrm flipH="1">
            <a:off x="3748470" y="3085406"/>
            <a:ext cx="804900" cy="9546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59" name="Google Shape;259;p19"/>
          <p:cNvCxnSpPr>
            <a:stCxn id="248" idx="4"/>
            <a:endCxn id="250" idx="0"/>
          </p:cNvCxnSpPr>
          <p:nvPr/>
        </p:nvCxnSpPr>
        <p:spPr>
          <a:xfrm>
            <a:off x="4672164" y="3134612"/>
            <a:ext cx="0" cy="8562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60" name="Google Shape;260;p19"/>
          <p:cNvCxnSpPr>
            <a:stCxn id="248" idx="5"/>
            <a:endCxn id="251" idx="1"/>
          </p:cNvCxnSpPr>
          <p:nvPr/>
        </p:nvCxnSpPr>
        <p:spPr>
          <a:xfrm>
            <a:off x="4790958" y="3085406"/>
            <a:ext cx="804900" cy="9546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0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0"/>
          <p:cNvSpPr/>
          <p:nvPr/>
        </p:nvSpPr>
        <p:spPr>
          <a:xfrm>
            <a:off x="4404000" y="662175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68" name="Google Shape;268;p20"/>
          <p:cNvSpPr/>
          <p:nvPr/>
        </p:nvSpPr>
        <p:spPr>
          <a:xfrm>
            <a:off x="3109225" y="18008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69" name="Google Shape;269;p20"/>
          <p:cNvSpPr/>
          <p:nvPr/>
        </p:nvSpPr>
        <p:spPr>
          <a:xfrm>
            <a:off x="4504164" y="18008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70" name="Google Shape;270;p20"/>
          <p:cNvSpPr/>
          <p:nvPr/>
        </p:nvSpPr>
        <p:spPr>
          <a:xfrm>
            <a:off x="5783100" y="18008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71" name="Google Shape;271;p20"/>
          <p:cNvSpPr/>
          <p:nvPr/>
        </p:nvSpPr>
        <p:spPr>
          <a:xfrm>
            <a:off x="2505175" y="27940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72" name="Google Shape;272;p20"/>
          <p:cNvSpPr/>
          <p:nvPr/>
        </p:nvSpPr>
        <p:spPr>
          <a:xfrm>
            <a:off x="3697375" y="27940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73" name="Google Shape;273;p20"/>
          <p:cNvSpPr/>
          <p:nvPr/>
        </p:nvSpPr>
        <p:spPr>
          <a:xfrm>
            <a:off x="4504164" y="2798612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74" name="Google Shape;274;p20"/>
          <p:cNvSpPr/>
          <p:nvPr/>
        </p:nvSpPr>
        <p:spPr>
          <a:xfrm>
            <a:off x="3461539" y="3990836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75" name="Google Shape;275;p20"/>
          <p:cNvSpPr/>
          <p:nvPr/>
        </p:nvSpPr>
        <p:spPr>
          <a:xfrm>
            <a:off x="4504164" y="3990836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76" name="Google Shape;276;p20"/>
          <p:cNvSpPr/>
          <p:nvPr/>
        </p:nvSpPr>
        <p:spPr>
          <a:xfrm>
            <a:off x="5546789" y="3990836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277" name="Google Shape;277;p20"/>
          <p:cNvCxnSpPr>
            <a:stCxn id="267" idx="3"/>
            <a:endCxn id="268" idx="7"/>
          </p:cNvCxnSpPr>
          <p:nvPr/>
        </p:nvCxnSpPr>
        <p:spPr>
          <a:xfrm flipH="1">
            <a:off x="3396006" y="948969"/>
            <a:ext cx="1057200" cy="900900"/>
          </a:xfrm>
          <a:prstGeom prst="straightConnector1">
            <a:avLst/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278" name="Google Shape;278;p20"/>
          <p:cNvCxnSpPr>
            <a:stCxn id="267" idx="4"/>
            <a:endCxn id="269" idx="0"/>
          </p:cNvCxnSpPr>
          <p:nvPr/>
        </p:nvCxnSpPr>
        <p:spPr>
          <a:xfrm>
            <a:off x="4572000" y="998175"/>
            <a:ext cx="100200" cy="802500"/>
          </a:xfrm>
          <a:prstGeom prst="straightConnector1">
            <a:avLst/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279" name="Google Shape;279;p20"/>
          <p:cNvCxnSpPr>
            <a:stCxn id="267" idx="5"/>
            <a:endCxn id="270" idx="1"/>
          </p:cNvCxnSpPr>
          <p:nvPr/>
        </p:nvCxnSpPr>
        <p:spPr>
          <a:xfrm>
            <a:off x="4690794" y="948969"/>
            <a:ext cx="1141500" cy="900900"/>
          </a:xfrm>
          <a:prstGeom prst="straightConnector1">
            <a:avLst/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280" name="Google Shape;280;p20"/>
          <p:cNvCxnSpPr>
            <a:stCxn id="268" idx="3"/>
            <a:endCxn id="271" idx="0"/>
          </p:cNvCxnSpPr>
          <p:nvPr/>
        </p:nvCxnSpPr>
        <p:spPr>
          <a:xfrm flipH="1">
            <a:off x="2673031" y="2087605"/>
            <a:ext cx="485400" cy="706500"/>
          </a:xfrm>
          <a:prstGeom prst="straightConnector1">
            <a:avLst/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281" name="Google Shape;281;p20"/>
          <p:cNvCxnSpPr>
            <a:stCxn id="268" idx="5"/>
            <a:endCxn id="272" idx="0"/>
          </p:cNvCxnSpPr>
          <p:nvPr/>
        </p:nvCxnSpPr>
        <p:spPr>
          <a:xfrm>
            <a:off x="3396019" y="2087605"/>
            <a:ext cx="469500" cy="706500"/>
          </a:xfrm>
          <a:prstGeom prst="straightConnector1">
            <a:avLst/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282" name="Google Shape;282;p20"/>
          <p:cNvCxnSpPr>
            <a:stCxn id="269" idx="4"/>
            <a:endCxn id="273" idx="0"/>
          </p:cNvCxnSpPr>
          <p:nvPr/>
        </p:nvCxnSpPr>
        <p:spPr>
          <a:xfrm>
            <a:off x="4672164" y="2136811"/>
            <a:ext cx="0" cy="661800"/>
          </a:xfrm>
          <a:prstGeom prst="straightConnector1">
            <a:avLst/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283" name="Google Shape;283;p20"/>
          <p:cNvCxnSpPr>
            <a:stCxn id="273" idx="3"/>
            <a:endCxn id="274" idx="7"/>
          </p:cNvCxnSpPr>
          <p:nvPr/>
        </p:nvCxnSpPr>
        <p:spPr>
          <a:xfrm flipH="1">
            <a:off x="3748470" y="3085406"/>
            <a:ext cx="804900" cy="954600"/>
          </a:xfrm>
          <a:prstGeom prst="straightConnector1">
            <a:avLst/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284" name="Google Shape;284;p20"/>
          <p:cNvCxnSpPr>
            <a:stCxn id="273" idx="4"/>
            <a:endCxn id="275" idx="0"/>
          </p:cNvCxnSpPr>
          <p:nvPr/>
        </p:nvCxnSpPr>
        <p:spPr>
          <a:xfrm>
            <a:off x="4672164" y="3134612"/>
            <a:ext cx="0" cy="856200"/>
          </a:xfrm>
          <a:prstGeom prst="straightConnector1">
            <a:avLst/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285" name="Google Shape;285;p20"/>
          <p:cNvCxnSpPr>
            <a:stCxn id="273" idx="5"/>
            <a:endCxn id="276" idx="1"/>
          </p:cNvCxnSpPr>
          <p:nvPr/>
        </p:nvCxnSpPr>
        <p:spPr>
          <a:xfrm>
            <a:off x="4790958" y="3085406"/>
            <a:ext cx="804900" cy="954600"/>
          </a:xfrm>
          <a:prstGeom prst="straightConnector1">
            <a:avLst/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triangle"/>
            <a:tailEnd len="med" w="med" type="none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1"/>
          <p:cNvSpPr/>
          <p:nvPr/>
        </p:nvSpPr>
        <p:spPr>
          <a:xfrm>
            <a:off x="1402613" y="291194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92" name="Google Shape;292;p21"/>
          <p:cNvSpPr/>
          <p:nvPr/>
        </p:nvSpPr>
        <p:spPr>
          <a:xfrm>
            <a:off x="2069588" y="291194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93" name="Google Shape;293;p21"/>
          <p:cNvSpPr/>
          <p:nvPr/>
        </p:nvSpPr>
        <p:spPr>
          <a:xfrm>
            <a:off x="2736563" y="291194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94" name="Google Shape;294;p21"/>
          <p:cNvSpPr/>
          <p:nvPr/>
        </p:nvSpPr>
        <p:spPr>
          <a:xfrm>
            <a:off x="3403538" y="291194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95" name="Google Shape;295;p21"/>
          <p:cNvSpPr/>
          <p:nvPr/>
        </p:nvSpPr>
        <p:spPr>
          <a:xfrm>
            <a:off x="4070513" y="291194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96" name="Google Shape;296;p21"/>
          <p:cNvSpPr/>
          <p:nvPr/>
        </p:nvSpPr>
        <p:spPr>
          <a:xfrm>
            <a:off x="4737488" y="291194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97" name="Google Shape;297;p21"/>
          <p:cNvSpPr/>
          <p:nvPr/>
        </p:nvSpPr>
        <p:spPr>
          <a:xfrm>
            <a:off x="5404463" y="291194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98" name="Google Shape;298;p21"/>
          <p:cNvSpPr/>
          <p:nvPr/>
        </p:nvSpPr>
        <p:spPr>
          <a:xfrm>
            <a:off x="6071438" y="291194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299" name="Google Shape;299;p21"/>
          <p:cNvSpPr/>
          <p:nvPr/>
        </p:nvSpPr>
        <p:spPr>
          <a:xfrm>
            <a:off x="6738413" y="291194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00" name="Google Shape;300;p21"/>
          <p:cNvSpPr/>
          <p:nvPr/>
        </p:nvSpPr>
        <p:spPr>
          <a:xfrm>
            <a:off x="7405388" y="291194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301" name="Google Shape;301;p21"/>
          <p:cNvCxnSpPr>
            <a:stCxn id="292" idx="0"/>
            <a:endCxn id="291" idx="0"/>
          </p:cNvCxnSpPr>
          <p:nvPr/>
        </p:nvCxnSpPr>
        <p:spPr>
          <a:xfrm rot="5400000">
            <a:off x="1903838" y="2578797"/>
            <a:ext cx="600" cy="666900"/>
          </a:xfrm>
          <a:prstGeom prst="curvedConnector3">
            <a:avLst>
              <a:gd fmla="val -48658323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02" name="Google Shape;302;p21"/>
          <p:cNvCxnSpPr>
            <a:stCxn id="300" idx="0"/>
            <a:endCxn id="291" idx="0"/>
          </p:cNvCxnSpPr>
          <p:nvPr/>
        </p:nvCxnSpPr>
        <p:spPr>
          <a:xfrm rot="5400000">
            <a:off x="4571738" y="-89103"/>
            <a:ext cx="600" cy="6002700"/>
          </a:xfrm>
          <a:prstGeom prst="curvedConnector3">
            <a:avLst>
              <a:gd fmla="val -422791198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03" name="Google Shape;303;p21"/>
          <p:cNvCxnSpPr>
            <a:stCxn id="293" idx="4"/>
            <a:endCxn id="292" idx="4"/>
          </p:cNvCxnSpPr>
          <p:nvPr/>
        </p:nvCxnSpPr>
        <p:spPr>
          <a:xfrm rot="5400000">
            <a:off x="2570813" y="2914797"/>
            <a:ext cx="600" cy="666900"/>
          </a:xfrm>
          <a:prstGeom prst="curvedConnector3">
            <a:avLst>
              <a:gd fmla="val 39687500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04" name="Google Shape;304;p21"/>
          <p:cNvCxnSpPr>
            <a:stCxn id="294" idx="4"/>
            <a:endCxn id="292" idx="4"/>
          </p:cNvCxnSpPr>
          <p:nvPr/>
        </p:nvCxnSpPr>
        <p:spPr>
          <a:xfrm rot="5400000">
            <a:off x="2904338" y="2581347"/>
            <a:ext cx="600" cy="1333800"/>
          </a:xfrm>
          <a:prstGeom prst="curvedConnector3">
            <a:avLst>
              <a:gd fmla="val 100804177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05" name="Google Shape;305;p21"/>
          <p:cNvCxnSpPr>
            <a:stCxn id="295" idx="0"/>
            <a:endCxn id="291" idx="0"/>
          </p:cNvCxnSpPr>
          <p:nvPr/>
        </p:nvCxnSpPr>
        <p:spPr>
          <a:xfrm rot="5400000">
            <a:off x="2904263" y="1578297"/>
            <a:ext cx="600" cy="2667900"/>
          </a:xfrm>
          <a:prstGeom prst="curvedConnector3">
            <a:avLst>
              <a:gd fmla="val -214816656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06" name="Google Shape;306;p21"/>
          <p:cNvCxnSpPr>
            <a:stCxn id="296" idx="4"/>
            <a:endCxn id="295" idx="4"/>
          </p:cNvCxnSpPr>
          <p:nvPr/>
        </p:nvCxnSpPr>
        <p:spPr>
          <a:xfrm rot="5400000">
            <a:off x="4571738" y="2914797"/>
            <a:ext cx="600" cy="666900"/>
          </a:xfrm>
          <a:prstGeom prst="curvedConnector3">
            <a:avLst>
              <a:gd fmla="val 50779177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07" name="Google Shape;307;p21"/>
          <p:cNvCxnSpPr>
            <a:stCxn id="297" idx="0"/>
            <a:endCxn id="296" idx="0"/>
          </p:cNvCxnSpPr>
          <p:nvPr/>
        </p:nvCxnSpPr>
        <p:spPr>
          <a:xfrm rot="5400000">
            <a:off x="5238713" y="2578797"/>
            <a:ext cx="600" cy="666900"/>
          </a:xfrm>
          <a:prstGeom prst="curvedConnector3">
            <a:avLst>
              <a:gd fmla="val -46870823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08" name="Google Shape;308;p21"/>
          <p:cNvCxnSpPr>
            <a:stCxn id="298" idx="0"/>
            <a:endCxn id="296" idx="0"/>
          </p:cNvCxnSpPr>
          <p:nvPr/>
        </p:nvCxnSpPr>
        <p:spPr>
          <a:xfrm rot="5400000">
            <a:off x="5572238" y="2245347"/>
            <a:ext cx="600" cy="1333800"/>
          </a:xfrm>
          <a:prstGeom prst="curvedConnector3">
            <a:avLst>
              <a:gd fmla="val -100470823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09" name="Google Shape;309;p21"/>
          <p:cNvCxnSpPr>
            <a:stCxn id="299" idx="0"/>
            <a:endCxn id="296" idx="0"/>
          </p:cNvCxnSpPr>
          <p:nvPr/>
        </p:nvCxnSpPr>
        <p:spPr>
          <a:xfrm rot="5400000">
            <a:off x="5905613" y="1911747"/>
            <a:ext cx="600" cy="2001000"/>
          </a:xfrm>
          <a:prstGeom prst="curvedConnector3">
            <a:avLst>
              <a:gd fmla="val -166574990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2"/>
          <p:cNvSpPr/>
          <p:nvPr/>
        </p:nvSpPr>
        <p:spPr>
          <a:xfrm>
            <a:off x="1237175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16" name="Google Shape;316;p22"/>
          <p:cNvSpPr/>
          <p:nvPr/>
        </p:nvSpPr>
        <p:spPr>
          <a:xfrm>
            <a:off x="1904150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17" name="Google Shape;317;p22"/>
          <p:cNvSpPr/>
          <p:nvPr/>
        </p:nvSpPr>
        <p:spPr>
          <a:xfrm>
            <a:off x="2571125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18" name="Google Shape;318;p22"/>
          <p:cNvSpPr/>
          <p:nvPr/>
        </p:nvSpPr>
        <p:spPr>
          <a:xfrm>
            <a:off x="3238100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19" name="Google Shape;319;p22"/>
          <p:cNvSpPr/>
          <p:nvPr/>
        </p:nvSpPr>
        <p:spPr>
          <a:xfrm>
            <a:off x="3905075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20" name="Google Shape;320;p22"/>
          <p:cNvSpPr/>
          <p:nvPr/>
        </p:nvSpPr>
        <p:spPr>
          <a:xfrm>
            <a:off x="4572050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21" name="Google Shape;321;p22"/>
          <p:cNvSpPr/>
          <p:nvPr/>
        </p:nvSpPr>
        <p:spPr>
          <a:xfrm>
            <a:off x="5239025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22" name="Google Shape;322;p22"/>
          <p:cNvSpPr/>
          <p:nvPr/>
        </p:nvSpPr>
        <p:spPr>
          <a:xfrm>
            <a:off x="5906000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23" name="Google Shape;323;p22"/>
          <p:cNvSpPr/>
          <p:nvPr/>
        </p:nvSpPr>
        <p:spPr>
          <a:xfrm>
            <a:off x="7239950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24" name="Google Shape;324;p22"/>
          <p:cNvSpPr/>
          <p:nvPr/>
        </p:nvSpPr>
        <p:spPr>
          <a:xfrm>
            <a:off x="6572975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25" name="Google Shape;325;p22"/>
          <p:cNvSpPr/>
          <p:nvPr/>
        </p:nvSpPr>
        <p:spPr>
          <a:xfrm>
            <a:off x="1402613" y="291194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26" name="Google Shape;326;p22"/>
          <p:cNvSpPr/>
          <p:nvPr/>
        </p:nvSpPr>
        <p:spPr>
          <a:xfrm>
            <a:off x="2069588" y="291194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27" name="Google Shape;327;p22"/>
          <p:cNvSpPr/>
          <p:nvPr/>
        </p:nvSpPr>
        <p:spPr>
          <a:xfrm>
            <a:off x="2736563" y="291194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28" name="Google Shape;328;p22"/>
          <p:cNvSpPr/>
          <p:nvPr/>
        </p:nvSpPr>
        <p:spPr>
          <a:xfrm>
            <a:off x="3403538" y="291194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29" name="Google Shape;329;p22"/>
          <p:cNvSpPr/>
          <p:nvPr/>
        </p:nvSpPr>
        <p:spPr>
          <a:xfrm>
            <a:off x="4070513" y="291194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30" name="Google Shape;330;p22"/>
          <p:cNvSpPr/>
          <p:nvPr/>
        </p:nvSpPr>
        <p:spPr>
          <a:xfrm>
            <a:off x="4737488" y="291194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31" name="Google Shape;331;p22"/>
          <p:cNvSpPr/>
          <p:nvPr/>
        </p:nvSpPr>
        <p:spPr>
          <a:xfrm>
            <a:off x="5404463" y="291194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32" name="Google Shape;332;p22"/>
          <p:cNvSpPr/>
          <p:nvPr/>
        </p:nvSpPr>
        <p:spPr>
          <a:xfrm>
            <a:off x="6071438" y="291194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33" name="Google Shape;333;p22"/>
          <p:cNvSpPr/>
          <p:nvPr/>
        </p:nvSpPr>
        <p:spPr>
          <a:xfrm>
            <a:off x="6738413" y="291194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34" name="Google Shape;334;p22"/>
          <p:cNvSpPr/>
          <p:nvPr/>
        </p:nvSpPr>
        <p:spPr>
          <a:xfrm>
            <a:off x="7405388" y="291194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335" name="Google Shape;335;p22"/>
          <p:cNvCxnSpPr>
            <a:stCxn id="326" idx="0"/>
            <a:endCxn id="325" idx="0"/>
          </p:cNvCxnSpPr>
          <p:nvPr/>
        </p:nvCxnSpPr>
        <p:spPr>
          <a:xfrm rot="5400000">
            <a:off x="1903838" y="2578797"/>
            <a:ext cx="600" cy="666900"/>
          </a:xfrm>
          <a:prstGeom prst="curvedConnector3">
            <a:avLst>
              <a:gd fmla="val -48658323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36" name="Google Shape;336;p22"/>
          <p:cNvCxnSpPr>
            <a:stCxn id="334" idx="0"/>
            <a:endCxn id="325" idx="0"/>
          </p:cNvCxnSpPr>
          <p:nvPr/>
        </p:nvCxnSpPr>
        <p:spPr>
          <a:xfrm rot="5400000">
            <a:off x="4571738" y="-89103"/>
            <a:ext cx="600" cy="6002700"/>
          </a:xfrm>
          <a:prstGeom prst="curvedConnector3">
            <a:avLst>
              <a:gd fmla="val -422791198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37" name="Google Shape;337;p22"/>
          <p:cNvCxnSpPr>
            <a:stCxn id="327" idx="4"/>
            <a:endCxn id="326" idx="4"/>
          </p:cNvCxnSpPr>
          <p:nvPr/>
        </p:nvCxnSpPr>
        <p:spPr>
          <a:xfrm rot="5400000">
            <a:off x="2570813" y="2914797"/>
            <a:ext cx="600" cy="666900"/>
          </a:xfrm>
          <a:prstGeom prst="curvedConnector3">
            <a:avLst>
              <a:gd fmla="val 39687500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38" name="Google Shape;338;p22"/>
          <p:cNvCxnSpPr>
            <a:stCxn id="328" idx="4"/>
            <a:endCxn id="326" idx="4"/>
          </p:cNvCxnSpPr>
          <p:nvPr/>
        </p:nvCxnSpPr>
        <p:spPr>
          <a:xfrm rot="5400000">
            <a:off x="2904338" y="2581347"/>
            <a:ext cx="600" cy="1333800"/>
          </a:xfrm>
          <a:prstGeom prst="curvedConnector3">
            <a:avLst>
              <a:gd fmla="val 100804177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39" name="Google Shape;339;p22"/>
          <p:cNvCxnSpPr>
            <a:stCxn id="329" idx="0"/>
            <a:endCxn id="325" idx="0"/>
          </p:cNvCxnSpPr>
          <p:nvPr/>
        </p:nvCxnSpPr>
        <p:spPr>
          <a:xfrm rot="5400000">
            <a:off x="2904263" y="1578297"/>
            <a:ext cx="600" cy="2667900"/>
          </a:xfrm>
          <a:prstGeom prst="curvedConnector3">
            <a:avLst>
              <a:gd fmla="val -214816656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0" name="Google Shape;340;p22"/>
          <p:cNvCxnSpPr>
            <a:stCxn id="330" idx="4"/>
            <a:endCxn id="329" idx="4"/>
          </p:cNvCxnSpPr>
          <p:nvPr/>
        </p:nvCxnSpPr>
        <p:spPr>
          <a:xfrm rot="5400000">
            <a:off x="4571738" y="2914797"/>
            <a:ext cx="600" cy="666900"/>
          </a:xfrm>
          <a:prstGeom prst="curvedConnector3">
            <a:avLst>
              <a:gd fmla="val 50779177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1" name="Google Shape;341;p22"/>
          <p:cNvCxnSpPr>
            <a:stCxn id="331" idx="0"/>
            <a:endCxn id="330" idx="0"/>
          </p:cNvCxnSpPr>
          <p:nvPr/>
        </p:nvCxnSpPr>
        <p:spPr>
          <a:xfrm rot="5400000">
            <a:off x="5238713" y="2578797"/>
            <a:ext cx="600" cy="666900"/>
          </a:xfrm>
          <a:prstGeom prst="curvedConnector3">
            <a:avLst>
              <a:gd fmla="val -46870823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2" name="Google Shape;342;p22"/>
          <p:cNvCxnSpPr>
            <a:stCxn id="332" idx="0"/>
            <a:endCxn id="330" idx="0"/>
          </p:cNvCxnSpPr>
          <p:nvPr/>
        </p:nvCxnSpPr>
        <p:spPr>
          <a:xfrm rot="5400000">
            <a:off x="5572238" y="2245347"/>
            <a:ext cx="600" cy="1333800"/>
          </a:xfrm>
          <a:prstGeom prst="curvedConnector3">
            <a:avLst>
              <a:gd fmla="val -100470823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3" name="Google Shape;343;p22"/>
          <p:cNvCxnSpPr>
            <a:stCxn id="333" idx="0"/>
            <a:endCxn id="330" idx="0"/>
          </p:cNvCxnSpPr>
          <p:nvPr/>
        </p:nvCxnSpPr>
        <p:spPr>
          <a:xfrm rot="5400000">
            <a:off x="5905613" y="1911747"/>
            <a:ext cx="600" cy="2001000"/>
          </a:xfrm>
          <a:prstGeom prst="curvedConnector3">
            <a:avLst>
              <a:gd fmla="val -166574990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44" name="Google Shape;344;p22"/>
          <p:cNvSpPr/>
          <p:nvPr/>
        </p:nvSpPr>
        <p:spPr>
          <a:xfrm>
            <a:off x="1237218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0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45" name="Google Shape;345;p22"/>
          <p:cNvSpPr/>
          <p:nvPr/>
        </p:nvSpPr>
        <p:spPr>
          <a:xfrm>
            <a:off x="1904193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1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46" name="Google Shape;346;p22"/>
          <p:cNvSpPr/>
          <p:nvPr/>
        </p:nvSpPr>
        <p:spPr>
          <a:xfrm>
            <a:off x="2571168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2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47" name="Google Shape;347;p22"/>
          <p:cNvSpPr/>
          <p:nvPr/>
        </p:nvSpPr>
        <p:spPr>
          <a:xfrm>
            <a:off x="3238143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3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48" name="Google Shape;348;p22"/>
          <p:cNvSpPr/>
          <p:nvPr/>
        </p:nvSpPr>
        <p:spPr>
          <a:xfrm>
            <a:off x="3905118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4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49" name="Google Shape;349;p22"/>
          <p:cNvSpPr/>
          <p:nvPr/>
        </p:nvSpPr>
        <p:spPr>
          <a:xfrm>
            <a:off x="4572093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5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50" name="Google Shape;350;p22"/>
          <p:cNvSpPr/>
          <p:nvPr/>
        </p:nvSpPr>
        <p:spPr>
          <a:xfrm>
            <a:off x="5239068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6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51" name="Google Shape;351;p22"/>
          <p:cNvSpPr/>
          <p:nvPr/>
        </p:nvSpPr>
        <p:spPr>
          <a:xfrm>
            <a:off x="5906043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7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52" name="Google Shape;352;p22"/>
          <p:cNvSpPr/>
          <p:nvPr/>
        </p:nvSpPr>
        <p:spPr>
          <a:xfrm>
            <a:off x="7239993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9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53" name="Google Shape;353;p22"/>
          <p:cNvSpPr/>
          <p:nvPr/>
        </p:nvSpPr>
        <p:spPr>
          <a:xfrm>
            <a:off x="6573018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8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3"/>
          <p:cNvSpPr/>
          <p:nvPr/>
        </p:nvSpPr>
        <p:spPr>
          <a:xfrm>
            <a:off x="1237175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60" name="Google Shape;360;p23"/>
          <p:cNvSpPr/>
          <p:nvPr/>
        </p:nvSpPr>
        <p:spPr>
          <a:xfrm>
            <a:off x="1904150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0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61" name="Google Shape;361;p23"/>
          <p:cNvSpPr/>
          <p:nvPr/>
        </p:nvSpPr>
        <p:spPr>
          <a:xfrm>
            <a:off x="2571125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1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62" name="Google Shape;362;p23"/>
          <p:cNvSpPr/>
          <p:nvPr/>
        </p:nvSpPr>
        <p:spPr>
          <a:xfrm>
            <a:off x="3238100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1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63" name="Google Shape;363;p23"/>
          <p:cNvSpPr/>
          <p:nvPr/>
        </p:nvSpPr>
        <p:spPr>
          <a:xfrm>
            <a:off x="3905075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0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64" name="Google Shape;364;p23"/>
          <p:cNvSpPr/>
          <p:nvPr/>
        </p:nvSpPr>
        <p:spPr>
          <a:xfrm>
            <a:off x="4572050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4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65" name="Google Shape;365;p23"/>
          <p:cNvSpPr/>
          <p:nvPr/>
        </p:nvSpPr>
        <p:spPr>
          <a:xfrm>
            <a:off x="5239025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5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66" name="Google Shape;366;p23"/>
          <p:cNvSpPr/>
          <p:nvPr/>
        </p:nvSpPr>
        <p:spPr>
          <a:xfrm>
            <a:off x="5906000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5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67" name="Google Shape;367;p23"/>
          <p:cNvSpPr/>
          <p:nvPr/>
        </p:nvSpPr>
        <p:spPr>
          <a:xfrm>
            <a:off x="7239950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0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68" name="Google Shape;368;p23"/>
          <p:cNvSpPr/>
          <p:nvPr/>
        </p:nvSpPr>
        <p:spPr>
          <a:xfrm>
            <a:off x="6572975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5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69" name="Google Shape;369;p23"/>
          <p:cNvSpPr/>
          <p:nvPr/>
        </p:nvSpPr>
        <p:spPr>
          <a:xfrm>
            <a:off x="1402613" y="2911947"/>
            <a:ext cx="336000" cy="336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70" name="Google Shape;370;p23"/>
          <p:cNvSpPr/>
          <p:nvPr/>
        </p:nvSpPr>
        <p:spPr>
          <a:xfrm>
            <a:off x="2069588" y="2911947"/>
            <a:ext cx="336000" cy="336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71" name="Google Shape;371;p23"/>
          <p:cNvSpPr/>
          <p:nvPr/>
        </p:nvSpPr>
        <p:spPr>
          <a:xfrm>
            <a:off x="2736563" y="2911947"/>
            <a:ext cx="336000" cy="336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72" name="Google Shape;372;p23"/>
          <p:cNvSpPr/>
          <p:nvPr/>
        </p:nvSpPr>
        <p:spPr>
          <a:xfrm>
            <a:off x="3403538" y="2911947"/>
            <a:ext cx="336000" cy="336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73" name="Google Shape;373;p23"/>
          <p:cNvSpPr/>
          <p:nvPr/>
        </p:nvSpPr>
        <p:spPr>
          <a:xfrm>
            <a:off x="4070513" y="2911947"/>
            <a:ext cx="336000" cy="336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74" name="Google Shape;374;p23"/>
          <p:cNvSpPr/>
          <p:nvPr/>
        </p:nvSpPr>
        <p:spPr>
          <a:xfrm>
            <a:off x="4737488" y="2911947"/>
            <a:ext cx="336000" cy="336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75" name="Google Shape;375;p23"/>
          <p:cNvSpPr/>
          <p:nvPr/>
        </p:nvSpPr>
        <p:spPr>
          <a:xfrm>
            <a:off x="5404463" y="2911947"/>
            <a:ext cx="336000" cy="336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76" name="Google Shape;376;p23"/>
          <p:cNvSpPr/>
          <p:nvPr/>
        </p:nvSpPr>
        <p:spPr>
          <a:xfrm>
            <a:off x="6071438" y="2911947"/>
            <a:ext cx="336000" cy="336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77" name="Google Shape;377;p23"/>
          <p:cNvSpPr/>
          <p:nvPr/>
        </p:nvSpPr>
        <p:spPr>
          <a:xfrm>
            <a:off x="6738413" y="2911947"/>
            <a:ext cx="336000" cy="336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78" name="Google Shape;378;p23"/>
          <p:cNvSpPr/>
          <p:nvPr/>
        </p:nvSpPr>
        <p:spPr>
          <a:xfrm>
            <a:off x="7405388" y="2911947"/>
            <a:ext cx="336000" cy="336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379" name="Google Shape;379;p23"/>
          <p:cNvCxnSpPr>
            <a:stCxn id="370" idx="0"/>
            <a:endCxn id="369" idx="0"/>
          </p:cNvCxnSpPr>
          <p:nvPr/>
        </p:nvCxnSpPr>
        <p:spPr>
          <a:xfrm rot="5400000">
            <a:off x="1903838" y="2578797"/>
            <a:ext cx="600" cy="666900"/>
          </a:xfrm>
          <a:prstGeom prst="curvedConnector3">
            <a:avLst>
              <a:gd fmla="val -48658323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80" name="Google Shape;380;p23"/>
          <p:cNvCxnSpPr>
            <a:stCxn id="378" idx="0"/>
            <a:endCxn id="369" idx="0"/>
          </p:cNvCxnSpPr>
          <p:nvPr/>
        </p:nvCxnSpPr>
        <p:spPr>
          <a:xfrm rot="5400000">
            <a:off x="4571738" y="-89103"/>
            <a:ext cx="600" cy="6002700"/>
          </a:xfrm>
          <a:prstGeom prst="curvedConnector3">
            <a:avLst>
              <a:gd fmla="val -422791198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81" name="Google Shape;381;p23"/>
          <p:cNvCxnSpPr>
            <a:stCxn id="371" idx="4"/>
            <a:endCxn id="370" idx="4"/>
          </p:cNvCxnSpPr>
          <p:nvPr/>
        </p:nvCxnSpPr>
        <p:spPr>
          <a:xfrm rot="5400000">
            <a:off x="2570813" y="2914797"/>
            <a:ext cx="600" cy="666900"/>
          </a:xfrm>
          <a:prstGeom prst="curvedConnector3">
            <a:avLst>
              <a:gd fmla="val 39687500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82" name="Google Shape;382;p23"/>
          <p:cNvCxnSpPr>
            <a:stCxn id="372" idx="4"/>
            <a:endCxn id="370" idx="4"/>
          </p:cNvCxnSpPr>
          <p:nvPr/>
        </p:nvCxnSpPr>
        <p:spPr>
          <a:xfrm rot="5400000">
            <a:off x="2904338" y="2581347"/>
            <a:ext cx="600" cy="1333800"/>
          </a:xfrm>
          <a:prstGeom prst="curvedConnector3">
            <a:avLst>
              <a:gd fmla="val 100804177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83" name="Google Shape;383;p23"/>
          <p:cNvCxnSpPr>
            <a:stCxn id="373" idx="0"/>
            <a:endCxn id="369" idx="0"/>
          </p:cNvCxnSpPr>
          <p:nvPr/>
        </p:nvCxnSpPr>
        <p:spPr>
          <a:xfrm rot="5400000">
            <a:off x="2904263" y="1578297"/>
            <a:ext cx="600" cy="2667900"/>
          </a:xfrm>
          <a:prstGeom prst="curvedConnector3">
            <a:avLst>
              <a:gd fmla="val -214816656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84" name="Google Shape;384;p23"/>
          <p:cNvCxnSpPr>
            <a:stCxn id="374" idx="4"/>
            <a:endCxn id="373" idx="4"/>
          </p:cNvCxnSpPr>
          <p:nvPr/>
        </p:nvCxnSpPr>
        <p:spPr>
          <a:xfrm rot="5400000">
            <a:off x="4571738" y="2914797"/>
            <a:ext cx="600" cy="666900"/>
          </a:xfrm>
          <a:prstGeom prst="curvedConnector3">
            <a:avLst>
              <a:gd fmla="val 50779177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85" name="Google Shape;385;p23"/>
          <p:cNvCxnSpPr>
            <a:stCxn id="375" idx="0"/>
            <a:endCxn id="374" idx="0"/>
          </p:cNvCxnSpPr>
          <p:nvPr/>
        </p:nvCxnSpPr>
        <p:spPr>
          <a:xfrm rot="5400000">
            <a:off x="5238713" y="2578797"/>
            <a:ext cx="600" cy="666900"/>
          </a:xfrm>
          <a:prstGeom prst="curvedConnector3">
            <a:avLst>
              <a:gd fmla="val -46870823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86" name="Google Shape;386;p23"/>
          <p:cNvCxnSpPr>
            <a:stCxn id="376" idx="0"/>
            <a:endCxn id="374" idx="0"/>
          </p:cNvCxnSpPr>
          <p:nvPr/>
        </p:nvCxnSpPr>
        <p:spPr>
          <a:xfrm rot="5400000">
            <a:off x="5572238" y="2245347"/>
            <a:ext cx="600" cy="1333800"/>
          </a:xfrm>
          <a:prstGeom prst="curvedConnector3">
            <a:avLst>
              <a:gd fmla="val -100470823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87" name="Google Shape;387;p23"/>
          <p:cNvCxnSpPr>
            <a:stCxn id="377" idx="0"/>
            <a:endCxn id="374" idx="0"/>
          </p:cNvCxnSpPr>
          <p:nvPr/>
        </p:nvCxnSpPr>
        <p:spPr>
          <a:xfrm rot="5400000">
            <a:off x="5905613" y="1911747"/>
            <a:ext cx="600" cy="2001000"/>
          </a:xfrm>
          <a:prstGeom prst="curvedConnector3">
            <a:avLst>
              <a:gd fmla="val -166574990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88" name="Google Shape;388;p23"/>
          <p:cNvSpPr/>
          <p:nvPr/>
        </p:nvSpPr>
        <p:spPr>
          <a:xfrm>
            <a:off x="1237218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0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89" name="Google Shape;389;p23"/>
          <p:cNvSpPr/>
          <p:nvPr/>
        </p:nvSpPr>
        <p:spPr>
          <a:xfrm>
            <a:off x="1904193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1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90" name="Google Shape;390;p23"/>
          <p:cNvSpPr/>
          <p:nvPr/>
        </p:nvSpPr>
        <p:spPr>
          <a:xfrm>
            <a:off x="2571168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2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91" name="Google Shape;391;p23"/>
          <p:cNvSpPr/>
          <p:nvPr/>
        </p:nvSpPr>
        <p:spPr>
          <a:xfrm>
            <a:off x="3238143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3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92" name="Google Shape;392;p23"/>
          <p:cNvSpPr/>
          <p:nvPr/>
        </p:nvSpPr>
        <p:spPr>
          <a:xfrm>
            <a:off x="3905118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4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93" name="Google Shape;393;p23"/>
          <p:cNvSpPr/>
          <p:nvPr/>
        </p:nvSpPr>
        <p:spPr>
          <a:xfrm>
            <a:off x="4572093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5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94" name="Google Shape;394;p23"/>
          <p:cNvSpPr/>
          <p:nvPr/>
        </p:nvSpPr>
        <p:spPr>
          <a:xfrm>
            <a:off x="5239068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6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95" name="Google Shape;395;p23"/>
          <p:cNvSpPr/>
          <p:nvPr/>
        </p:nvSpPr>
        <p:spPr>
          <a:xfrm>
            <a:off x="5906043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7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96" name="Google Shape;396;p23"/>
          <p:cNvSpPr/>
          <p:nvPr/>
        </p:nvSpPr>
        <p:spPr>
          <a:xfrm>
            <a:off x="7239993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9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397" name="Google Shape;397;p23"/>
          <p:cNvSpPr/>
          <p:nvPr/>
        </p:nvSpPr>
        <p:spPr>
          <a:xfrm>
            <a:off x="6573018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8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4"/>
          <p:cNvSpPr/>
          <p:nvPr/>
        </p:nvSpPr>
        <p:spPr>
          <a:xfrm>
            <a:off x="1237175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0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04" name="Google Shape;404;p24"/>
          <p:cNvSpPr/>
          <p:nvPr/>
        </p:nvSpPr>
        <p:spPr>
          <a:xfrm>
            <a:off x="1904150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0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05" name="Google Shape;405;p24"/>
          <p:cNvSpPr/>
          <p:nvPr/>
        </p:nvSpPr>
        <p:spPr>
          <a:xfrm>
            <a:off x="2571125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1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06" name="Google Shape;406;p24"/>
          <p:cNvSpPr/>
          <p:nvPr/>
        </p:nvSpPr>
        <p:spPr>
          <a:xfrm>
            <a:off x="3238100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1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07" name="Google Shape;407;p24"/>
          <p:cNvSpPr/>
          <p:nvPr/>
        </p:nvSpPr>
        <p:spPr>
          <a:xfrm>
            <a:off x="3905075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0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08" name="Google Shape;408;p24"/>
          <p:cNvSpPr/>
          <p:nvPr/>
        </p:nvSpPr>
        <p:spPr>
          <a:xfrm>
            <a:off x="4572050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4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09" name="Google Shape;409;p24"/>
          <p:cNvSpPr/>
          <p:nvPr/>
        </p:nvSpPr>
        <p:spPr>
          <a:xfrm>
            <a:off x="5239025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5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10" name="Google Shape;410;p24"/>
          <p:cNvSpPr/>
          <p:nvPr/>
        </p:nvSpPr>
        <p:spPr>
          <a:xfrm>
            <a:off x="5906000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5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11" name="Google Shape;411;p24"/>
          <p:cNvSpPr/>
          <p:nvPr/>
        </p:nvSpPr>
        <p:spPr>
          <a:xfrm>
            <a:off x="7239950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0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12" name="Google Shape;412;p24"/>
          <p:cNvSpPr/>
          <p:nvPr/>
        </p:nvSpPr>
        <p:spPr>
          <a:xfrm>
            <a:off x="6572975" y="2746497"/>
            <a:ext cx="666900" cy="6669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5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13" name="Google Shape;413;p24"/>
          <p:cNvSpPr/>
          <p:nvPr/>
        </p:nvSpPr>
        <p:spPr>
          <a:xfrm>
            <a:off x="1402613" y="2911947"/>
            <a:ext cx="336000" cy="336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14" name="Google Shape;414;p24"/>
          <p:cNvSpPr/>
          <p:nvPr/>
        </p:nvSpPr>
        <p:spPr>
          <a:xfrm>
            <a:off x="2069588" y="2911947"/>
            <a:ext cx="336000" cy="336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15" name="Google Shape;415;p24"/>
          <p:cNvSpPr/>
          <p:nvPr/>
        </p:nvSpPr>
        <p:spPr>
          <a:xfrm>
            <a:off x="2736563" y="2911947"/>
            <a:ext cx="336000" cy="336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16" name="Google Shape;416;p24"/>
          <p:cNvSpPr/>
          <p:nvPr/>
        </p:nvSpPr>
        <p:spPr>
          <a:xfrm>
            <a:off x="3403538" y="2911947"/>
            <a:ext cx="336000" cy="336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17" name="Google Shape;417;p24"/>
          <p:cNvSpPr/>
          <p:nvPr/>
        </p:nvSpPr>
        <p:spPr>
          <a:xfrm>
            <a:off x="4070513" y="2911947"/>
            <a:ext cx="336000" cy="336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18" name="Google Shape;418;p24"/>
          <p:cNvSpPr/>
          <p:nvPr/>
        </p:nvSpPr>
        <p:spPr>
          <a:xfrm>
            <a:off x="4737488" y="2911947"/>
            <a:ext cx="336000" cy="336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19" name="Google Shape;419;p24"/>
          <p:cNvSpPr/>
          <p:nvPr/>
        </p:nvSpPr>
        <p:spPr>
          <a:xfrm>
            <a:off x="5404463" y="2911947"/>
            <a:ext cx="336000" cy="336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20" name="Google Shape;420;p24"/>
          <p:cNvSpPr/>
          <p:nvPr/>
        </p:nvSpPr>
        <p:spPr>
          <a:xfrm>
            <a:off x="6071438" y="2911947"/>
            <a:ext cx="336000" cy="336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21" name="Google Shape;421;p24"/>
          <p:cNvSpPr/>
          <p:nvPr/>
        </p:nvSpPr>
        <p:spPr>
          <a:xfrm>
            <a:off x="6738413" y="2911947"/>
            <a:ext cx="336000" cy="336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22" name="Google Shape;422;p24"/>
          <p:cNvSpPr/>
          <p:nvPr/>
        </p:nvSpPr>
        <p:spPr>
          <a:xfrm>
            <a:off x="7405388" y="2911947"/>
            <a:ext cx="336000" cy="3360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423" name="Google Shape;423;p24"/>
          <p:cNvCxnSpPr>
            <a:stCxn id="414" idx="0"/>
            <a:endCxn id="413" idx="0"/>
          </p:cNvCxnSpPr>
          <p:nvPr/>
        </p:nvCxnSpPr>
        <p:spPr>
          <a:xfrm rot="5400000">
            <a:off x="1903838" y="2578797"/>
            <a:ext cx="600" cy="666900"/>
          </a:xfrm>
          <a:prstGeom prst="curvedConnector3">
            <a:avLst>
              <a:gd fmla="val -48658323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24" name="Google Shape;424;p24"/>
          <p:cNvCxnSpPr>
            <a:stCxn id="422" idx="0"/>
            <a:endCxn id="413" idx="0"/>
          </p:cNvCxnSpPr>
          <p:nvPr/>
        </p:nvCxnSpPr>
        <p:spPr>
          <a:xfrm rot="5400000">
            <a:off x="4571738" y="-89103"/>
            <a:ext cx="600" cy="6002700"/>
          </a:xfrm>
          <a:prstGeom prst="curvedConnector3">
            <a:avLst>
              <a:gd fmla="val -422791198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25" name="Google Shape;425;p24"/>
          <p:cNvCxnSpPr>
            <a:stCxn id="415" idx="4"/>
            <a:endCxn id="414" idx="4"/>
          </p:cNvCxnSpPr>
          <p:nvPr/>
        </p:nvCxnSpPr>
        <p:spPr>
          <a:xfrm rot="5400000">
            <a:off x="2570813" y="2914797"/>
            <a:ext cx="600" cy="666900"/>
          </a:xfrm>
          <a:prstGeom prst="curvedConnector3">
            <a:avLst>
              <a:gd fmla="val 39687500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26" name="Google Shape;426;p24"/>
          <p:cNvCxnSpPr>
            <a:stCxn id="416" idx="4"/>
            <a:endCxn id="414" idx="4"/>
          </p:cNvCxnSpPr>
          <p:nvPr/>
        </p:nvCxnSpPr>
        <p:spPr>
          <a:xfrm rot="5400000">
            <a:off x="2904338" y="2581347"/>
            <a:ext cx="600" cy="1333800"/>
          </a:xfrm>
          <a:prstGeom prst="curvedConnector3">
            <a:avLst>
              <a:gd fmla="val 100804177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27" name="Google Shape;427;p24"/>
          <p:cNvCxnSpPr>
            <a:stCxn id="417" idx="0"/>
            <a:endCxn id="413" idx="0"/>
          </p:cNvCxnSpPr>
          <p:nvPr/>
        </p:nvCxnSpPr>
        <p:spPr>
          <a:xfrm rot="5400000">
            <a:off x="2904263" y="1578297"/>
            <a:ext cx="600" cy="2667900"/>
          </a:xfrm>
          <a:prstGeom prst="curvedConnector3">
            <a:avLst>
              <a:gd fmla="val -214816656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28" name="Google Shape;428;p24"/>
          <p:cNvCxnSpPr>
            <a:stCxn id="418" idx="4"/>
            <a:endCxn id="417" idx="4"/>
          </p:cNvCxnSpPr>
          <p:nvPr/>
        </p:nvCxnSpPr>
        <p:spPr>
          <a:xfrm rot="5400000">
            <a:off x="4571738" y="2914797"/>
            <a:ext cx="600" cy="666900"/>
          </a:xfrm>
          <a:prstGeom prst="curvedConnector3">
            <a:avLst>
              <a:gd fmla="val 50779177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29" name="Google Shape;429;p24"/>
          <p:cNvCxnSpPr>
            <a:stCxn id="419" idx="0"/>
            <a:endCxn id="418" idx="0"/>
          </p:cNvCxnSpPr>
          <p:nvPr/>
        </p:nvCxnSpPr>
        <p:spPr>
          <a:xfrm rot="5400000">
            <a:off x="5238713" y="2578797"/>
            <a:ext cx="600" cy="666900"/>
          </a:xfrm>
          <a:prstGeom prst="curvedConnector3">
            <a:avLst>
              <a:gd fmla="val -46870823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30" name="Google Shape;430;p24"/>
          <p:cNvCxnSpPr>
            <a:stCxn id="420" idx="0"/>
            <a:endCxn id="418" idx="0"/>
          </p:cNvCxnSpPr>
          <p:nvPr/>
        </p:nvCxnSpPr>
        <p:spPr>
          <a:xfrm rot="5400000">
            <a:off x="5572238" y="2245347"/>
            <a:ext cx="600" cy="1333800"/>
          </a:xfrm>
          <a:prstGeom prst="curvedConnector3">
            <a:avLst>
              <a:gd fmla="val -100470823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31" name="Google Shape;431;p24"/>
          <p:cNvCxnSpPr>
            <a:stCxn id="421" idx="0"/>
            <a:endCxn id="418" idx="0"/>
          </p:cNvCxnSpPr>
          <p:nvPr/>
        </p:nvCxnSpPr>
        <p:spPr>
          <a:xfrm rot="5400000">
            <a:off x="5905613" y="1911747"/>
            <a:ext cx="600" cy="2001000"/>
          </a:xfrm>
          <a:prstGeom prst="curvedConnector3">
            <a:avLst>
              <a:gd fmla="val -166574990" name="adj1"/>
            </a:avLst>
          </a:prstGeom>
          <a:noFill/>
          <a:ln cap="flat" cmpd="sng" w="38100">
            <a:solidFill>
              <a:srgbClr val="FF66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32" name="Google Shape;432;p24"/>
          <p:cNvSpPr/>
          <p:nvPr/>
        </p:nvSpPr>
        <p:spPr>
          <a:xfrm>
            <a:off x="1237218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0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33" name="Google Shape;433;p24"/>
          <p:cNvSpPr/>
          <p:nvPr/>
        </p:nvSpPr>
        <p:spPr>
          <a:xfrm>
            <a:off x="1904193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1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34" name="Google Shape;434;p24"/>
          <p:cNvSpPr/>
          <p:nvPr/>
        </p:nvSpPr>
        <p:spPr>
          <a:xfrm>
            <a:off x="2571168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2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35" name="Google Shape;435;p24"/>
          <p:cNvSpPr/>
          <p:nvPr/>
        </p:nvSpPr>
        <p:spPr>
          <a:xfrm>
            <a:off x="3238143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3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36" name="Google Shape;436;p24"/>
          <p:cNvSpPr/>
          <p:nvPr/>
        </p:nvSpPr>
        <p:spPr>
          <a:xfrm>
            <a:off x="3905118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4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37" name="Google Shape;437;p24"/>
          <p:cNvSpPr/>
          <p:nvPr/>
        </p:nvSpPr>
        <p:spPr>
          <a:xfrm>
            <a:off x="4572093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5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38" name="Google Shape;438;p24"/>
          <p:cNvSpPr/>
          <p:nvPr/>
        </p:nvSpPr>
        <p:spPr>
          <a:xfrm>
            <a:off x="5239068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6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39" name="Google Shape;439;p24"/>
          <p:cNvSpPr/>
          <p:nvPr/>
        </p:nvSpPr>
        <p:spPr>
          <a:xfrm>
            <a:off x="5906043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7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40" name="Google Shape;440;p24"/>
          <p:cNvSpPr/>
          <p:nvPr/>
        </p:nvSpPr>
        <p:spPr>
          <a:xfrm>
            <a:off x="7239993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9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441" name="Google Shape;441;p24"/>
          <p:cNvSpPr/>
          <p:nvPr/>
        </p:nvSpPr>
        <p:spPr>
          <a:xfrm>
            <a:off x="6573018" y="4003042"/>
            <a:ext cx="6669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8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5"/>
          <p:cNvSpPr txBox="1"/>
          <p:nvPr>
            <p:ph type="title"/>
          </p:nvPr>
        </p:nvSpPr>
        <p:spPr>
          <a:xfrm>
            <a:off x="323528" y="267657"/>
            <a:ext cx="70446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Parent Vectors</a:t>
            </a:r>
            <a:endParaRPr/>
          </a:p>
        </p:txBody>
      </p:sp>
      <p:pic>
        <p:nvPicPr>
          <p:cNvPr id="448" name="Google Shape;448;p25" title="intro-tree.png"/>
          <p:cNvPicPr preferRelativeResize="0"/>
          <p:nvPr/>
        </p:nvPicPr>
        <p:blipFill rotWithShape="1">
          <a:blip r:embed="rId3">
            <a:alphaModFix/>
          </a:blip>
          <a:srcRect b="0" l="21921" r="20375" t="0"/>
          <a:stretch/>
        </p:blipFill>
        <p:spPr>
          <a:xfrm>
            <a:off x="323522" y="1283125"/>
            <a:ext cx="3098026" cy="3019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25" title="2025-09-25-13:46:11.png"/>
          <p:cNvPicPr preferRelativeResize="0"/>
          <p:nvPr/>
        </p:nvPicPr>
        <p:blipFill rotWithShape="1">
          <a:blip r:embed="rId4">
            <a:alphaModFix/>
          </a:blip>
          <a:srcRect b="18433" l="0" r="0" t="0"/>
          <a:stretch/>
        </p:blipFill>
        <p:spPr>
          <a:xfrm>
            <a:off x="3563250" y="1160951"/>
            <a:ext cx="5417651" cy="2301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6"/>
          <p:cNvSpPr txBox="1"/>
          <p:nvPr>
            <p:ph type="title"/>
          </p:nvPr>
        </p:nvSpPr>
        <p:spPr>
          <a:xfrm>
            <a:off x="323528" y="267657"/>
            <a:ext cx="70446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Parent Vectors</a:t>
            </a:r>
            <a:endParaRPr/>
          </a:p>
        </p:txBody>
      </p:sp>
      <p:pic>
        <p:nvPicPr>
          <p:cNvPr id="456" name="Google Shape;456;p26" title="intro-tree.png"/>
          <p:cNvPicPr preferRelativeResize="0"/>
          <p:nvPr/>
        </p:nvPicPr>
        <p:blipFill rotWithShape="1">
          <a:blip r:embed="rId3">
            <a:alphaModFix/>
          </a:blip>
          <a:srcRect b="0" l="21921" r="20375" t="0"/>
          <a:stretch/>
        </p:blipFill>
        <p:spPr>
          <a:xfrm>
            <a:off x="323522" y="1283125"/>
            <a:ext cx="3098026" cy="3019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26" title="2025-09-25-13:46:1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63247" y="1160957"/>
            <a:ext cx="5417654" cy="2821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/>
          <p:nvPr>
            <p:ph idx="1" type="body"/>
          </p:nvPr>
        </p:nvSpPr>
        <p:spPr>
          <a:xfrm>
            <a:off x="323524" y="1264925"/>
            <a:ext cx="6601500" cy="324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Freshly graduated </a:t>
            </a:r>
            <a:r>
              <a:rPr lang="en-GB">
                <a:solidFill>
                  <a:schemeClr val="dk1"/>
                </a:solidFill>
              </a:rPr>
              <a:t>🎉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(Computer Science MEng, University of Warwick)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9"/>
          <p:cNvSpPr txBox="1"/>
          <p:nvPr>
            <p:ph type="title"/>
          </p:nvPr>
        </p:nvSpPr>
        <p:spPr>
          <a:xfrm>
            <a:off x="323528" y="267657"/>
            <a:ext cx="70446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Me</a:t>
            </a:r>
            <a:endParaRPr/>
          </a:p>
        </p:txBody>
      </p:sp>
      <p:sp>
        <p:nvSpPr>
          <p:cNvPr id="56" name="Google Shape;56;p9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57" name="Google Shape;57;p9"/>
          <p:cNvPicPr preferRelativeResize="0"/>
          <p:nvPr/>
        </p:nvPicPr>
        <p:blipFill rotWithShape="1">
          <a:blip r:embed="rId3">
            <a:alphaModFix/>
          </a:blip>
          <a:srcRect b="27488" l="58620" r="4" t="0"/>
          <a:stretch/>
        </p:blipFill>
        <p:spPr>
          <a:xfrm>
            <a:off x="7160825" y="0"/>
            <a:ext cx="1983176" cy="4633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7"/>
          <p:cNvSpPr txBox="1"/>
          <p:nvPr>
            <p:ph idx="1" type="body"/>
          </p:nvPr>
        </p:nvSpPr>
        <p:spPr>
          <a:xfrm>
            <a:off x="323527" y="1275650"/>
            <a:ext cx="8527500" cy="3242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Let’s see some code</a:t>
            </a:r>
            <a:endParaRPr/>
          </a:p>
        </p:txBody>
      </p:sp>
      <p:sp>
        <p:nvSpPr>
          <p:cNvPr id="464" name="Google Shape;464;p27"/>
          <p:cNvSpPr txBox="1"/>
          <p:nvPr>
            <p:ph type="title"/>
          </p:nvPr>
        </p:nvSpPr>
        <p:spPr>
          <a:xfrm>
            <a:off x="323528" y="267657"/>
            <a:ext cx="70446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Parent Vectors</a:t>
            </a:r>
            <a:endParaRPr/>
          </a:p>
        </p:txBody>
      </p:sp>
      <p:sp>
        <p:nvSpPr>
          <p:cNvPr id="465" name="Google Shape;465;p27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28"/>
          <p:cNvSpPr txBox="1"/>
          <p:nvPr>
            <p:ph idx="1" type="body"/>
          </p:nvPr>
        </p:nvSpPr>
        <p:spPr>
          <a:xfrm>
            <a:off x="323527" y="1264925"/>
            <a:ext cx="8527500" cy="324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Large </a:t>
            </a:r>
            <a:r>
              <a:rPr lang="en-GB">
                <a:solidFill>
                  <a:schemeClr val="dk1"/>
                </a:solidFill>
              </a:rPr>
              <a:t>✔</a:t>
            </a:r>
            <a:endParaRPr sz="28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/>
              <a:t>Larger trees have more performance gains from vectorisation.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72" name="Google Shape;472;p28"/>
          <p:cNvSpPr txBox="1"/>
          <p:nvPr>
            <p:ph type="title"/>
          </p:nvPr>
        </p:nvSpPr>
        <p:spPr>
          <a:xfrm>
            <a:off x="323528" y="267657"/>
            <a:ext cx="70446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When Are Parent Vectors Useful?</a:t>
            </a:r>
            <a:endParaRPr/>
          </a:p>
        </p:txBody>
      </p:sp>
      <p:sp>
        <p:nvSpPr>
          <p:cNvPr id="473" name="Google Shape;473;p28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9"/>
          <p:cNvSpPr txBox="1"/>
          <p:nvPr>
            <p:ph idx="1" type="body"/>
          </p:nvPr>
        </p:nvSpPr>
        <p:spPr>
          <a:xfrm>
            <a:off x="323527" y="1264925"/>
            <a:ext cx="8527500" cy="324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Large </a:t>
            </a:r>
            <a:r>
              <a:rPr lang="en-GB">
                <a:solidFill>
                  <a:schemeClr val="dk1"/>
                </a:solidFill>
              </a:rPr>
              <a:t>✔</a:t>
            </a:r>
            <a:endParaRPr sz="28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/>
              <a:t>Larger trees have more performance gains from vectorisation.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Irregular</a:t>
            </a:r>
            <a:r>
              <a:rPr lang="en-GB">
                <a:solidFill>
                  <a:schemeClr val="dk1"/>
                </a:solidFill>
              </a:rPr>
              <a:t> ✔</a:t>
            </a:r>
            <a:endParaRPr>
              <a:solidFill>
                <a:schemeClr val="dk1"/>
              </a:solidFill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>
                <a:solidFill>
                  <a:schemeClr val="dk1"/>
                </a:solidFill>
              </a:rPr>
              <a:t>For trees with a predictable shape, you can get away with ad-hoc approaches.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80" name="Google Shape;480;p29"/>
          <p:cNvSpPr txBox="1"/>
          <p:nvPr>
            <p:ph type="title"/>
          </p:nvPr>
        </p:nvSpPr>
        <p:spPr>
          <a:xfrm>
            <a:off x="323528" y="267657"/>
            <a:ext cx="70446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When Are Parent Vectors Useful?</a:t>
            </a:r>
            <a:endParaRPr/>
          </a:p>
        </p:txBody>
      </p:sp>
      <p:sp>
        <p:nvSpPr>
          <p:cNvPr id="481" name="Google Shape;481;p29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30"/>
          <p:cNvSpPr txBox="1"/>
          <p:nvPr>
            <p:ph idx="1" type="body"/>
          </p:nvPr>
        </p:nvSpPr>
        <p:spPr>
          <a:xfrm>
            <a:off x="323527" y="1264925"/>
            <a:ext cx="8527500" cy="324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Large </a:t>
            </a:r>
            <a:r>
              <a:rPr lang="en-GB">
                <a:solidFill>
                  <a:schemeClr val="dk1"/>
                </a:solidFill>
              </a:rPr>
              <a:t>✔</a:t>
            </a:r>
            <a:endParaRPr sz="2800"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/>
              <a:t>Larger trees have more performance gains from vectorisation.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Irregular</a:t>
            </a:r>
            <a:r>
              <a:rPr lang="en-GB">
                <a:solidFill>
                  <a:schemeClr val="dk1"/>
                </a:solidFill>
              </a:rPr>
              <a:t> ✔</a:t>
            </a:r>
            <a:endParaRPr>
              <a:solidFill>
                <a:schemeClr val="dk1"/>
              </a:solidFill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>
                <a:solidFill>
                  <a:schemeClr val="dk1"/>
                </a:solidFill>
              </a:rPr>
              <a:t>For trees with a predictable shape, you can get away with ad-hoc approaches.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>
                <a:solidFill>
                  <a:schemeClr val="dk1"/>
                </a:solidFill>
              </a:rPr>
              <a:t>Traversing bottom-up ✔</a:t>
            </a:r>
            <a:endParaRPr>
              <a:solidFill>
                <a:schemeClr val="dk1"/>
              </a:solidFill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>
                <a:solidFill>
                  <a:schemeClr val="dk1"/>
                </a:solidFill>
              </a:rPr>
              <a:t>Parent pointers take us up the tree.</a:t>
            </a:r>
            <a:endParaRPr>
              <a:solidFill>
                <a:schemeClr val="dk1"/>
              </a:solidFill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>
                <a:solidFill>
                  <a:schemeClr val="dk1"/>
                </a:solidFill>
              </a:rPr>
              <a:t>You can go bottom-up more often than you think!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88" name="Google Shape;488;p30"/>
          <p:cNvSpPr txBox="1"/>
          <p:nvPr>
            <p:ph type="title"/>
          </p:nvPr>
        </p:nvSpPr>
        <p:spPr>
          <a:xfrm>
            <a:off x="323528" y="267657"/>
            <a:ext cx="70446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When Are Parent Vectors Useful?</a:t>
            </a:r>
            <a:endParaRPr/>
          </a:p>
        </p:txBody>
      </p:sp>
      <p:sp>
        <p:nvSpPr>
          <p:cNvPr id="489" name="Google Shape;489;p30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31"/>
          <p:cNvSpPr txBox="1"/>
          <p:nvPr>
            <p:ph idx="1" type="body"/>
          </p:nvPr>
        </p:nvSpPr>
        <p:spPr>
          <a:xfrm>
            <a:off x="323524" y="1264925"/>
            <a:ext cx="8402400" cy="324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Syntax tree is represented by a parent vector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/>
              <a:t>Large</a:t>
            </a:r>
            <a:r>
              <a:rPr lang="en-GB"/>
              <a:t> ✔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/>
              <a:t>Irregular ✔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/>
              <a:t>Bottom-up traversals ✔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L</a:t>
            </a:r>
            <a:r>
              <a:rPr lang="en-GB"/>
              <a:t>argest serious projects using the technique (that I know of)</a:t>
            </a:r>
            <a:endParaRPr/>
          </a:p>
        </p:txBody>
      </p:sp>
      <p:sp>
        <p:nvSpPr>
          <p:cNvPr id="496" name="Google Shape;496;p31"/>
          <p:cNvSpPr txBox="1"/>
          <p:nvPr>
            <p:ph type="title"/>
          </p:nvPr>
        </p:nvSpPr>
        <p:spPr>
          <a:xfrm>
            <a:off x="323525" y="267650"/>
            <a:ext cx="76197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Co-dfns &amp; Static Analysis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2"/>
          <p:cNvSpPr txBox="1"/>
          <p:nvPr>
            <p:ph idx="1" type="body"/>
          </p:nvPr>
        </p:nvSpPr>
        <p:spPr>
          <a:xfrm>
            <a:off x="323527" y="1264925"/>
            <a:ext cx="8527500" cy="324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File systems are* trees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/>
              <a:t>*pedants will bring up file system links, we will ignore the pedants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They can be large </a:t>
            </a:r>
            <a:r>
              <a:rPr lang="en-GB" sz="2000">
                <a:solidFill>
                  <a:schemeClr val="dk1"/>
                </a:solidFill>
              </a:rPr>
              <a:t>✔</a:t>
            </a:r>
            <a:r>
              <a:rPr lang="en-GB"/>
              <a:t> and irregular </a:t>
            </a:r>
            <a:r>
              <a:rPr lang="en-GB" sz="2000">
                <a:solidFill>
                  <a:schemeClr val="dk1"/>
                </a:solidFill>
              </a:rPr>
              <a:t>✔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You can do all sorts of queries very easily on a parent vector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/>
              <a:t>Using bottom-up traversals </a:t>
            </a:r>
            <a:r>
              <a:rPr lang="en-GB">
                <a:solidFill>
                  <a:schemeClr val="dk1"/>
                </a:solidFill>
              </a:rPr>
              <a:t>✔</a:t>
            </a:r>
            <a:endParaRPr/>
          </a:p>
        </p:txBody>
      </p:sp>
      <p:sp>
        <p:nvSpPr>
          <p:cNvPr id="503" name="Google Shape;503;p32"/>
          <p:cNvSpPr txBox="1"/>
          <p:nvPr>
            <p:ph type="title"/>
          </p:nvPr>
        </p:nvSpPr>
        <p:spPr>
          <a:xfrm>
            <a:off x="323528" y="267657"/>
            <a:ext cx="70446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Case Study: File System Queries</a:t>
            </a:r>
            <a:endParaRPr/>
          </a:p>
        </p:txBody>
      </p:sp>
      <p:sp>
        <p:nvSpPr>
          <p:cNvPr id="504" name="Google Shape;504;p32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33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511" name="Google Shape;511;p33" title="2025-09-25-23:04:4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3824" y="283927"/>
            <a:ext cx="6956375" cy="44235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34"/>
          <p:cNvSpPr txBox="1"/>
          <p:nvPr>
            <p:ph type="title"/>
          </p:nvPr>
        </p:nvSpPr>
        <p:spPr>
          <a:xfrm>
            <a:off x="323525" y="267650"/>
            <a:ext cx="74697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Barnes-Hut Simulation</a:t>
            </a:r>
            <a:endParaRPr/>
          </a:p>
        </p:txBody>
      </p:sp>
      <p:sp>
        <p:nvSpPr>
          <p:cNvPr id="518" name="Google Shape;518;p34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34"/>
          <p:cNvSpPr txBox="1"/>
          <p:nvPr/>
        </p:nvSpPr>
        <p:spPr>
          <a:xfrm>
            <a:off x="1023750" y="4287925"/>
            <a:ext cx="7096500" cy="3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By Perossello - Own work, CC BY-SA 4.0, </a:t>
            </a:r>
            <a:r>
              <a:rPr lang="en-GB" sz="1200" u="sng">
                <a:solidFill>
                  <a:schemeClr val="hlink"/>
                </a:solidFill>
                <a:latin typeface="Sarabun"/>
                <a:ea typeface="Sarabun"/>
                <a:cs typeface="Sarabun"/>
                <a:sym typeface="Sarabun"/>
                <a:hlinkClick r:id="rId3"/>
              </a:rPr>
              <a:t>https://commons.wikimedia.org/w/index.php?curid=147365688</a:t>
            </a:r>
            <a:endParaRPr sz="12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pic>
        <p:nvPicPr>
          <p:cNvPr id="520" name="Google Shape;520;p34" title="Spatial_quadtree_structure_of_the_Barnes-Hut_algorithm_in_the_N-body_problem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54538" y="1179913"/>
            <a:ext cx="5434925" cy="3054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35"/>
          <p:cNvSpPr/>
          <p:nvPr/>
        </p:nvSpPr>
        <p:spPr>
          <a:xfrm>
            <a:off x="9696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27" name="Google Shape;527;p35"/>
          <p:cNvSpPr/>
          <p:nvPr/>
        </p:nvSpPr>
        <p:spPr>
          <a:xfrm>
            <a:off x="14199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28" name="Google Shape;528;p35"/>
          <p:cNvSpPr/>
          <p:nvPr/>
        </p:nvSpPr>
        <p:spPr>
          <a:xfrm>
            <a:off x="1870188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29" name="Google Shape;529;p35"/>
          <p:cNvSpPr/>
          <p:nvPr/>
        </p:nvSpPr>
        <p:spPr>
          <a:xfrm>
            <a:off x="23205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30" name="Google Shape;530;p35"/>
          <p:cNvSpPr/>
          <p:nvPr/>
        </p:nvSpPr>
        <p:spPr>
          <a:xfrm>
            <a:off x="3393050" y="23636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31" name="Google Shape;531;p35"/>
          <p:cNvSpPr/>
          <p:nvPr/>
        </p:nvSpPr>
        <p:spPr>
          <a:xfrm>
            <a:off x="4842825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32" name="Google Shape;532;p35"/>
          <p:cNvSpPr/>
          <p:nvPr/>
        </p:nvSpPr>
        <p:spPr>
          <a:xfrm>
            <a:off x="5623675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33" name="Google Shape;533;p35"/>
          <p:cNvSpPr/>
          <p:nvPr/>
        </p:nvSpPr>
        <p:spPr>
          <a:xfrm>
            <a:off x="63732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34" name="Google Shape;534;p35"/>
          <p:cNvSpPr/>
          <p:nvPr/>
        </p:nvSpPr>
        <p:spPr>
          <a:xfrm>
            <a:off x="68235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35" name="Google Shape;535;p35"/>
          <p:cNvSpPr/>
          <p:nvPr/>
        </p:nvSpPr>
        <p:spPr>
          <a:xfrm>
            <a:off x="7273788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36" name="Google Shape;536;p35"/>
          <p:cNvSpPr/>
          <p:nvPr/>
        </p:nvSpPr>
        <p:spPr>
          <a:xfrm>
            <a:off x="77241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37" name="Google Shape;537;p35"/>
          <p:cNvSpPr/>
          <p:nvPr/>
        </p:nvSpPr>
        <p:spPr>
          <a:xfrm>
            <a:off x="1668700" y="231447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38" name="Google Shape;538;p35"/>
          <p:cNvSpPr/>
          <p:nvPr/>
        </p:nvSpPr>
        <p:spPr>
          <a:xfrm>
            <a:off x="5275200" y="231447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39" name="Google Shape;539;p35"/>
          <p:cNvSpPr/>
          <p:nvPr/>
        </p:nvSpPr>
        <p:spPr>
          <a:xfrm>
            <a:off x="7078450" y="231447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40" name="Google Shape;540;p35"/>
          <p:cNvSpPr/>
          <p:nvPr/>
        </p:nvSpPr>
        <p:spPr>
          <a:xfrm>
            <a:off x="4404000" y="8980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541" name="Google Shape;541;p35"/>
          <p:cNvCxnSpPr>
            <a:stCxn id="526" idx="0"/>
            <a:endCxn id="537" idx="4"/>
          </p:cNvCxnSpPr>
          <p:nvPr/>
        </p:nvCxnSpPr>
        <p:spPr>
          <a:xfrm flipH="1" rot="10800000">
            <a:off x="1194750" y="2650586"/>
            <a:ext cx="6420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42" name="Google Shape;542;p35"/>
          <p:cNvCxnSpPr>
            <a:stCxn id="527" idx="0"/>
            <a:endCxn id="537" idx="4"/>
          </p:cNvCxnSpPr>
          <p:nvPr/>
        </p:nvCxnSpPr>
        <p:spPr>
          <a:xfrm flipH="1" rot="10800000">
            <a:off x="1645050" y="2650586"/>
            <a:ext cx="1917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43" name="Google Shape;543;p35"/>
          <p:cNvCxnSpPr>
            <a:stCxn id="528" idx="0"/>
            <a:endCxn id="537" idx="4"/>
          </p:cNvCxnSpPr>
          <p:nvPr/>
        </p:nvCxnSpPr>
        <p:spPr>
          <a:xfrm rot="10800000">
            <a:off x="1836738" y="2650586"/>
            <a:ext cx="2586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44" name="Google Shape;544;p35"/>
          <p:cNvCxnSpPr>
            <a:stCxn id="529" idx="0"/>
            <a:endCxn id="537" idx="4"/>
          </p:cNvCxnSpPr>
          <p:nvPr/>
        </p:nvCxnSpPr>
        <p:spPr>
          <a:xfrm rot="10800000">
            <a:off x="1836750" y="2650586"/>
            <a:ext cx="7089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45" name="Google Shape;545;p35"/>
          <p:cNvCxnSpPr>
            <a:stCxn id="531" idx="0"/>
            <a:endCxn id="538" idx="4"/>
          </p:cNvCxnSpPr>
          <p:nvPr/>
        </p:nvCxnSpPr>
        <p:spPr>
          <a:xfrm flipH="1" rot="10800000">
            <a:off x="5067975" y="2650586"/>
            <a:ext cx="3753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46" name="Google Shape;546;p35"/>
          <p:cNvCxnSpPr>
            <a:stCxn id="532" idx="0"/>
            <a:endCxn id="538" idx="4"/>
          </p:cNvCxnSpPr>
          <p:nvPr/>
        </p:nvCxnSpPr>
        <p:spPr>
          <a:xfrm rot="10800000">
            <a:off x="5443225" y="2650586"/>
            <a:ext cx="4056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47" name="Google Shape;547;p35"/>
          <p:cNvCxnSpPr>
            <a:stCxn id="533" idx="0"/>
            <a:endCxn id="539" idx="4"/>
          </p:cNvCxnSpPr>
          <p:nvPr/>
        </p:nvCxnSpPr>
        <p:spPr>
          <a:xfrm flipH="1" rot="10800000">
            <a:off x="6598350" y="2650586"/>
            <a:ext cx="6480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48" name="Google Shape;548;p35"/>
          <p:cNvCxnSpPr>
            <a:stCxn id="534" idx="0"/>
            <a:endCxn id="539" idx="4"/>
          </p:cNvCxnSpPr>
          <p:nvPr/>
        </p:nvCxnSpPr>
        <p:spPr>
          <a:xfrm flipH="1" rot="10800000">
            <a:off x="7048650" y="2650586"/>
            <a:ext cx="1977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49" name="Google Shape;549;p35"/>
          <p:cNvCxnSpPr>
            <a:stCxn id="535" idx="0"/>
            <a:endCxn id="539" idx="4"/>
          </p:cNvCxnSpPr>
          <p:nvPr/>
        </p:nvCxnSpPr>
        <p:spPr>
          <a:xfrm rot="10800000">
            <a:off x="7246338" y="2650586"/>
            <a:ext cx="2526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50" name="Google Shape;550;p35"/>
          <p:cNvCxnSpPr>
            <a:stCxn id="536" idx="0"/>
            <a:endCxn id="539" idx="4"/>
          </p:cNvCxnSpPr>
          <p:nvPr/>
        </p:nvCxnSpPr>
        <p:spPr>
          <a:xfrm rot="10800000">
            <a:off x="7246350" y="2650586"/>
            <a:ext cx="7029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51" name="Google Shape;551;p35"/>
          <p:cNvCxnSpPr>
            <a:stCxn id="537" idx="7"/>
            <a:endCxn id="540" idx="4"/>
          </p:cNvCxnSpPr>
          <p:nvPr/>
        </p:nvCxnSpPr>
        <p:spPr>
          <a:xfrm flipH="1" rot="10800000">
            <a:off x="1955494" y="1233883"/>
            <a:ext cx="2616600" cy="1129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52" name="Google Shape;552;p35"/>
          <p:cNvCxnSpPr>
            <a:stCxn id="553" idx="0"/>
            <a:endCxn id="540" idx="4"/>
          </p:cNvCxnSpPr>
          <p:nvPr/>
        </p:nvCxnSpPr>
        <p:spPr>
          <a:xfrm flipH="1" rot="10800000">
            <a:off x="3639900" y="1234011"/>
            <a:ext cx="932100" cy="1080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54" name="Google Shape;554;p35"/>
          <p:cNvCxnSpPr>
            <a:stCxn id="538" idx="0"/>
            <a:endCxn id="540" idx="4"/>
          </p:cNvCxnSpPr>
          <p:nvPr/>
        </p:nvCxnSpPr>
        <p:spPr>
          <a:xfrm rot="10800000">
            <a:off x="4572000" y="1233877"/>
            <a:ext cx="871200" cy="1080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55" name="Google Shape;555;p35"/>
          <p:cNvCxnSpPr>
            <a:stCxn id="539" idx="1"/>
            <a:endCxn id="540" idx="4"/>
          </p:cNvCxnSpPr>
          <p:nvPr/>
        </p:nvCxnSpPr>
        <p:spPr>
          <a:xfrm rot="10800000">
            <a:off x="4571956" y="1233883"/>
            <a:ext cx="2555700" cy="1129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36"/>
          <p:cNvSpPr/>
          <p:nvPr/>
        </p:nvSpPr>
        <p:spPr>
          <a:xfrm>
            <a:off x="1419900" y="3516086"/>
            <a:ext cx="450300" cy="450300"/>
          </a:xfrm>
          <a:prstGeom prst="ellipse">
            <a:avLst/>
          </a:prstGeom>
          <a:solidFill>
            <a:srgbClr val="F6B2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62" name="Google Shape;562;p36"/>
          <p:cNvSpPr/>
          <p:nvPr/>
        </p:nvSpPr>
        <p:spPr>
          <a:xfrm>
            <a:off x="9696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63" name="Google Shape;563;p36"/>
          <p:cNvSpPr/>
          <p:nvPr/>
        </p:nvSpPr>
        <p:spPr>
          <a:xfrm>
            <a:off x="14199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64" name="Google Shape;564;p36"/>
          <p:cNvSpPr/>
          <p:nvPr/>
        </p:nvSpPr>
        <p:spPr>
          <a:xfrm>
            <a:off x="1870188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65" name="Google Shape;565;p36"/>
          <p:cNvSpPr/>
          <p:nvPr/>
        </p:nvSpPr>
        <p:spPr>
          <a:xfrm>
            <a:off x="23205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66" name="Google Shape;566;p36"/>
          <p:cNvSpPr/>
          <p:nvPr/>
        </p:nvSpPr>
        <p:spPr>
          <a:xfrm>
            <a:off x="3393050" y="23636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67" name="Google Shape;567;p36"/>
          <p:cNvSpPr/>
          <p:nvPr/>
        </p:nvSpPr>
        <p:spPr>
          <a:xfrm>
            <a:off x="4842825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68" name="Google Shape;568;p36"/>
          <p:cNvSpPr/>
          <p:nvPr/>
        </p:nvSpPr>
        <p:spPr>
          <a:xfrm>
            <a:off x="5623675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69" name="Google Shape;569;p36"/>
          <p:cNvSpPr/>
          <p:nvPr/>
        </p:nvSpPr>
        <p:spPr>
          <a:xfrm>
            <a:off x="63732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70" name="Google Shape;570;p36"/>
          <p:cNvSpPr/>
          <p:nvPr/>
        </p:nvSpPr>
        <p:spPr>
          <a:xfrm>
            <a:off x="68235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71" name="Google Shape;571;p36"/>
          <p:cNvSpPr/>
          <p:nvPr/>
        </p:nvSpPr>
        <p:spPr>
          <a:xfrm>
            <a:off x="7273788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72" name="Google Shape;572;p36"/>
          <p:cNvSpPr/>
          <p:nvPr/>
        </p:nvSpPr>
        <p:spPr>
          <a:xfrm>
            <a:off x="77241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73" name="Google Shape;573;p36"/>
          <p:cNvSpPr/>
          <p:nvPr/>
        </p:nvSpPr>
        <p:spPr>
          <a:xfrm>
            <a:off x="1668700" y="231447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74" name="Google Shape;574;p36"/>
          <p:cNvSpPr/>
          <p:nvPr/>
        </p:nvSpPr>
        <p:spPr>
          <a:xfrm>
            <a:off x="5275200" y="231447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75" name="Google Shape;575;p36"/>
          <p:cNvSpPr/>
          <p:nvPr/>
        </p:nvSpPr>
        <p:spPr>
          <a:xfrm>
            <a:off x="7078450" y="231447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76" name="Google Shape;576;p36"/>
          <p:cNvSpPr/>
          <p:nvPr/>
        </p:nvSpPr>
        <p:spPr>
          <a:xfrm>
            <a:off x="4404000" y="8980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577" name="Google Shape;577;p36"/>
          <p:cNvCxnSpPr>
            <a:stCxn id="562" idx="0"/>
            <a:endCxn id="573" idx="4"/>
          </p:cNvCxnSpPr>
          <p:nvPr/>
        </p:nvCxnSpPr>
        <p:spPr>
          <a:xfrm flipH="1" rot="10800000">
            <a:off x="1194750" y="2650586"/>
            <a:ext cx="6420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78" name="Google Shape;578;p36"/>
          <p:cNvCxnSpPr>
            <a:stCxn id="563" idx="0"/>
            <a:endCxn id="573" idx="4"/>
          </p:cNvCxnSpPr>
          <p:nvPr/>
        </p:nvCxnSpPr>
        <p:spPr>
          <a:xfrm flipH="1" rot="10800000">
            <a:off x="1645050" y="2650586"/>
            <a:ext cx="1917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79" name="Google Shape;579;p36"/>
          <p:cNvCxnSpPr>
            <a:stCxn id="564" idx="0"/>
            <a:endCxn id="573" idx="4"/>
          </p:cNvCxnSpPr>
          <p:nvPr/>
        </p:nvCxnSpPr>
        <p:spPr>
          <a:xfrm rot="10800000">
            <a:off x="1836738" y="2650586"/>
            <a:ext cx="2586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80" name="Google Shape;580;p36"/>
          <p:cNvCxnSpPr>
            <a:stCxn id="565" idx="0"/>
            <a:endCxn id="573" idx="4"/>
          </p:cNvCxnSpPr>
          <p:nvPr/>
        </p:nvCxnSpPr>
        <p:spPr>
          <a:xfrm rot="10800000">
            <a:off x="1836750" y="2650586"/>
            <a:ext cx="7089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81" name="Google Shape;581;p36"/>
          <p:cNvCxnSpPr>
            <a:stCxn id="567" idx="0"/>
            <a:endCxn id="574" idx="4"/>
          </p:cNvCxnSpPr>
          <p:nvPr/>
        </p:nvCxnSpPr>
        <p:spPr>
          <a:xfrm flipH="1" rot="10800000">
            <a:off x="5067975" y="2650586"/>
            <a:ext cx="3753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82" name="Google Shape;582;p36"/>
          <p:cNvCxnSpPr>
            <a:stCxn id="568" idx="0"/>
            <a:endCxn id="574" idx="4"/>
          </p:cNvCxnSpPr>
          <p:nvPr/>
        </p:nvCxnSpPr>
        <p:spPr>
          <a:xfrm rot="10800000">
            <a:off x="5443225" y="2650586"/>
            <a:ext cx="4056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83" name="Google Shape;583;p36"/>
          <p:cNvCxnSpPr>
            <a:stCxn id="569" idx="0"/>
            <a:endCxn id="575" idx="4"/>
          </p:cNvCxnSpPr>
          <p:nvPr/>
        </p:nvCxnSpPr>
        <p:spPr>
          <a:xfrm flipH="1" rot="10800000">
            <a:off x="6598350" y="2650586"/>
            <a:ext cx="6480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84" name="Google Shape;584;p36"/>
          <p:cNvCxnSpPr>
            <a:stCxn id="570" idx="0"/>
            <a:endCxn id="575" idx="4"/>
          </p:cNvCxnSpPr>
          <p:nvPr/>
        </p:nvCxnSpPr>
        <p:spPr>
          <a:xfrm flipH="1" rot="10800000">
            <a:off x="7048650" y="2650586"/>
            <a:ext cx="1977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85" name="Google Shape;585;p36"/>
          <p:cNvCxnSpPr>
            <a:stCxn id="571" idx="0"/>
            <a:endCxn id="575" idx="4"/>
          </p:cNvCxnSpPr>
          <p:nvPr/>
        </p:nvCxnSpPr>
        <p:spPr>
          <a:xfrm rot="10800000">
            <a:off x="7246338" y="2650586"/>
            <a:ext cx="2526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86" name="Google Shape;586;p36"/>
          <p:cNvCxnSpPr>
            <a:stCxn id="572" idx="0"/>
            <a:endCxn id="575" idx="4"/>
          </p:cNvCxnSpPr>
          <p:nvPr/>
        </p:nvCxnSpPr>
        <p:spPr>
          <a:xfrm rot="10800000">
            <a:off x="7246350" y="2650586"/>
            <a:ext cx="7029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87" name="Google Shape;587;p36"/>
          <p:cNvCxnSpPr>
            <a:stCxn id="573" idx="7"/>
            <a:endCxn id="576" idx="4"/>
          </p:cNvCxnSpPr>
          <p:nvPr/>
        </p:nvCxnSpPr>
        <p:spPr>
          <a:xfrm flipH="1" rot="10800000">
            <a:off x="1955494" y="1233883"/>
            <a:ext cx="2616600" cy="1129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88" name="Google Shape;588;p36"/>
          <p:cNvCxnSpPr>
            <a:stCxn id="589" idx="0"/>
            <a:endCxn id="576" idx="4"/>
          </p:cNvCxnSpPr>
          <p:nvPr/>
        </p:nvCxnSpPr>
        <p:spPr>
          <a:xfrm flipH="1" rot="10800000">
            <a:off x="3639900" y="1234011"/>
            <a:ext cx="932100" cy="1080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90" name="Google Shape;590;p36"/>
          <p:cNvCxnSpPr>
            <a:stCxn id="574" idx="0"/>
            <a:endCxn id="576" idx="4"/>
          </p:cNvCxnSpPr>
          <p:nvPr/>
        </p:nvCxnSpPr>
        <p:spPr>
          <a:xfrm rot="10800000">
            <a:off x="4572000" y="1233877"/>
            <a:ext cx="871200" cy="1080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591" name="Google Shape;591;p36"/>
          <p:cNvCxnSpPr>
            <a:stCxn id="575" idx="1"/>
            <a:endCxn id="576" idx="4"/>
          </p:cNvCxnSpPr>
          <p:nvPr/>
        </p:nvCxnSpPr>
        <p:spPr>
          <a:xfrm rot="10800000">
            <a:off x="4571956" y="1233883"/>
            <a:ext cx="2555700" cy="1129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idx="1" type="body"/>
          </p:nvPr>
        </p:nvSpPr>
        <p:spPr>
          <a:xfrm>
            <a:off x="323524" y="1264925"/>
            <a:ext cx="6601500" cy="324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Freshly graduated </a:t>
            </a:r>
            <a:r>
              <a:rPr lang="en-GB">
                <a:solidFill>
                  <a:schemeClr val="dk1"/>
                </a:solidFill>
              </a:rPr>
              <a:t>🎉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(Computer Science MEng, University of Warwick)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Intern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0"/>
          <p:cNvSpPr txBox="1"/>
          <p:nvPr>
            <p:ph type="title"/>
          </p:nvPr>
        </p:nvSpPr>
        <p:spPr>
          <a:xfrm>
            <a:off x="323528" y="267657"/>
            <a:ext cx="70446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Me</a:t>
            </a:r>
            <a:endParaRPr/>
          </a:p>
        </p:txBody>
      </p:sp>
      <p:sp>
        <p:nvSpPr>
          <p:cNvPr id="65" name="Google Shape;65;p10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6" name="Google Shape;66;p10"/>
          <p:cNvPicPr preferRelativeResize="0"/>
          <p:nvPr/>
        </p:nvPicPr>
        <p:blipFill rotWithShape="1">
          <a:blip r:embed="rId3">
            <a:alphaModFix/>
          </a:blip>
          <a:srcRect b="27488" l="58620" r="4" t="0"/>
          <a:stretch/>
        </p:blipFill>
        <p:spPr>
          <a:xfrm>
            <a:off x="7160825" y="0"/>
            <a:ext cx="1983176" cy="4633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37"/>
          <p:cNvSpPr/>
          <p:nvPr/>
        </p:nvSpPr>
        <p:spPr>
          <a:xfrm>
            <a:off x="1419900" y="3516086"/>
            <a:ext cx="450300" cy="450300"/>
          </a:xfrm>
          <a:prstGeom prst="ellipse">
            <a:avLst/>
          </a:prstGeom>
          <a:solidFill>
            <a:srgbClr val="F6B26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98" name="Google Shape;598;p37"/>
          <p:cNvSpPr/>
          <p:nvPr/>
        </p:nvSpPr>
        <p:spPr>
          <a:xfrm>
            <a:off x="9696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599" name="Google Shape;599;p37"/>
          <p:cNvSpPr/>
          <p:nvPr/>
        </p:nvSpPr>
        <p:spPr>
          <a:xfrm>
            <a:off x="14199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00" name="Google Shape;600;p37"/>
          <p:cNvSpPr/>
          <p:nvPr/>
        </p:nvSpPr>
        <p:spPr>
          <a:xfrm>
            <a:off x="1870188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01" name="Google Shape;601;p37"/>
          <p:cNvSpPr/>
          <p:nvPr/>
        </p:nvSpPr>
        <p:spPr>
          <a:xfrm>
            <a:off x="23205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02" name="Google Shape;602;p37"/>
          <p:cNvSpPr/>
          <p:nvPr/>
        </p:nvSpPr>
        <p:spPr>
          <a:xfrm>
            <a:off x="3393050" y="23636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03" name="Google Shape;603;p37"/>
          <p:cNvSpPr/>
          <p:nvPr/>
        </p:nvSpPr>
        <p:spPr>
          <a:xfrm>
            <a:off x="1668700" y="231447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04" name="Google Shape;604;p37"/>
          <p:cNvSpPr/>
          <p:nvPr/>
        </p:nvSpPr>
        <p:spPr>
          <a:xfrm>
            <a:off x="4404000" y="8980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605" name="Google Shape;605;p37"/>
          <p:cNvCxnSpPr>
            <a:stCxn id="598" idx="0"/>
            <a:endCxn id="603" idx="4"/>
          </p:cNvCxnSpPr>
          <p:nvPr/>
        </p:nvCxnSpPr>
        <p:spPr>
          <a:xfrm flipH="1" rot="10800000">
            <a:off x="1194750" y="2650586"/>
            <a:ext cx="6420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606" name="Google Shape;606;p37"/>
          <p:cNvCxnSpPr>
            <a:stCxn id="599" idx="0"/>
            <a:endCxn id="603" idx="4"/>
          </p:cNvCxnSpPr>
          <p:nvPr/>
        </p:nvCxnSpPr>
        <p:spPr>
          <a:xfrm flipH="1" rot="10800000">
            <a:off x="1645050" y="2650586"/>
            <a:ext cx="1917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607" name="Google Shape;607;p37"/>
          <p:cNvCxnSpPr>
            <a:stCxn id="600" idx="0"/>
            <a:endCxn id="603" idx="4"/>
          </p:cNvCxnSpPr>
          <p:nvPr/>
        </p:nvCxnSpPr>
        <p:spPr>
          <a:xfrm rot="10800000">
            <a:off x="1836738" y="2650586"/>
            <a:ext cx="2586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608" name="Google Shape;608;p37"/>
          <p:cNvCxnSpPr>
            <a:stCxn id="601" idx="0"/>
            <a:endCxn id="603" idx="4"/>
          </p:cNvCxnSpPr>
          <p:nvPr/>
        </p:nvCxnSpPr>
        <p:spPr>
          <a:xfrm rot="10800000">
            <a:off x="1836750" y="2650586"/>
            <a:ext cx="7089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609" name="Google Shape;609;p37"/>
          <p:cNvCxnSpPr>
            <a:stCxn id="603" idx="7"/>
            <a:endCxn id="604" idx="4"/>
          </p:cNvCxnSpPr>
          <p:nvPr/>
        </p:nvCxnSpPr>
        <p:spPr>
          <a:xfrm flipH="1" rot="10800000">
            <a:off x="1955494" y="1233883"/>
            <a:ext cx="2616600" cy="1129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610" name="Google Shape;610;p37"/>
          <p:cNvCxnSpPr>
            <a:stCxn id="611" idx="0"/>
            <a:endCxn id="604" idx="4"/>
          </p:cNvCxnSpPr>
          <p:nvPr/>
        </p:nvCxnSpPr>
        <p:spPr>
          <a:xfrm flipH="1" rot="10800000">
            <a:off x="3639900" y="1234011"/>
            <a:ext cx="932100" cy="1080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612" name="Google Shape;612;p37"/>
          <p:cNvCxnSpPr>
            <a:stCxn id="613" idx="0"/>
            <a:endCxn id="604" idx="4"/>
          </p:cNvCxnSpPr>
          <p:nvPr/>
        </p:nvCxnSpPr>
        <p:spPr>
          <a:xfrm rot="10800000">
            <a:off x="4572000" y="1234011"/>
            <a:ext cx="871200" cy="1080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sp>
        <p:nvSpPr>
          <p:cNvPr id="614" name="Google Shape;614;p37"/>
          <p:cNvSpPr/>
          <p:nvPr/>
        </p:nvSpPr>
        <p:spPr>
          <a:xfrm>
            <a:off x="5279908" y="2257336"/>
            <a:ext cx="450300" cy="450300"/>
          </a:xfrm>
          <a:prstGeom prst="sun">
            <a:avLst>
              <a:gd fmla="val 25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15" name="Google Shape;615;p37"/>
          <p:cNvSpPr/>
          <p:nvPr/>
        </p:nvSpPr>
        <p:spPr>
          <a:xfrm>
            <a:off x="7095491" y="2257336"/>
            <a:ext cx="450300" cy="450300"/>
          </a:xfrm>
          <a:prstGeom prst="sun">
            <a:avLst>
              <a:gd fmla="val 25000" name="adj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616" name="Google Shape;616;p37"/>
          <p:cNvCxnSpPr/>
          <p:nvPr/>
        </p:nvCxnSpPr>
        <p:spPr>
          <a:xfrm rot="10800000">
            <a:off x="4571956" y="1233883"/>
            <a:ext cx="2555700" cy="1129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38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23" name="Google Shape;623;p38" title="sim-basic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8800" y="536150"/>
            <a:ext cx="7226400" cy="4071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39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30" name="Google Shape;630;p39" title="sim-tree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8800" y="536150"/>
            <a:ext cx="7226400" cy="40712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40"/>
          <p:cNvSpPr txBox="1"/>
          <p:nvPr>
            <p:ph idx="1" type="body"/>
          </p:nvPr>
        </p:nvSpPr>
        <p:spPr>
          <a:xfrm>
            <a:off x="323527" y="1264925"/>
            <a:ext cx="8527500" cy="324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Possibility 1: I did it wrong</a:t>
            </a:r>
            <a:endParaRPr/>
          </a:p>
        </p:txBody>
      </p:sp>
      <p:sp>
        <p:nvSpPr>
          <p:cNvPr id="637" name="Google Shape;637;p40"/>
          <p:cNvSpPr txBox="1"/>
          <p:nvPr>
            <p:ph type="title"/>
          </p:nvPr>
        </p:nvSpPr>
        <p:spPr>
          <a:xfrm>
            <a:off x="323524" y="267650"/>
            <a:ext cx="84561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Case Study: Barnes-Hut Simulation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41"/>
          <p:cNvSpPr txBox="1"/>
          <p:nvPr>
            <p:ph idx="1" type="body"/>
          </p:nvPr>
        </p:nvSpPr>
        <p:spPr>
          <a:xfrm>
            <a:off x="323527" y="1264925"/>
            <a:ext cx="8527500" cy="324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Possibility 1: I did it wrong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Possibility 2: Interpreter overhead is overwhelming the speedup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/>
              <a:t>Top down traversal for each particle, without any sharing</a:t>
            </a:r>
            <a:endParaRPr/>
          </a:p>
        </p:txBody>
      </p:sp>
      <p:sp>
        <p:nvSpPr>
          <p:cNvPr id="644" name="Google Shape;644;p41"/>
          <p:cNvSpPr txBox="1"/>
          <p:nvPr>
            <p:ph type="title"/>
          </p:nvPr>
        </p:nvSpPr>
        <p:spPr>
          <a:xfrm>
            <a:off x="323524" y="267650"/>
            <a:ext cx="84561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Case Study: Barnes-Hut Simulation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42"/>
          <p:cNvSpPr txBox="1"/>
          <p:nvPr>
            <p:ph idx="1" type="body"/>
          </p:nvPr>
        </p:nvSpPr>
        <p:spPr>
          <a:xfrm>
            <a:off x="323527" y="1264925"/>
            <a:ext cx="8527500" cy="324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Possibility 1: I did it wrong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Possibility 2: Interpreter overhead is overwhelming the speedup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/>
              <a:t>Top down traversal for each particle, without any sharing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>
                <a:solidFill>
                  <a:schemeClr val="dk1"/>
                </a:solidFill>
              </a:rPr>
              <a:t>Maybe with more particles it is faster</a:t>
            </a:r>
            <a:endParaRPr>
              <a:solidFill>
                <a:schemeClr val="dk1"/>
              </a:solidFill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>
                <a:solidFill>
                  <a:schemeClr val="dk1"/>
                </a:solidFill>
              </a:rPr>
              <a:t>My laptop is not strong enough to try</a:t>
            </a:r>
            <a:endParaRPr/>
          </a:p>
        </p:txBody>
      </p:sp>
      <p:sp>
        <p:nvSpPr>
          <p:cNvPr id="651" name="Google Shape;651;p42"/>
          <p:cNvSpPr txBox="1"/>
          <p:nvPr>
            <p:ph type="title"/>
          </p:nvPr>
        </p:nvSpPr>
        <p:spPr>
          <a:xfrm>
            <a:off x="323524" y="267650"/>
            <a:ext cx="84561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Case Study: Barnes-Hut Simulation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43"/>
          <p:cNvSpPr txBox="1"/>
          <p:nvPr>
            <p:ph idx="1" type="body"/>
          </p:nvPr>
        </p:nvSpPr>
        <p:spPr>
          <a:xfrm>
            <a:off x="323527" y="1264925"/>
            <a:ext cx="8527500" cy="324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Possibility 1: I did it wrong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Possibility 2: Interpreter overhead is overwhelming the speedup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/>
              <a:t>Top down traversal for each particle, without any sharing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>
                <a:solidFill>
                  <a:schemeClr val="dk1"/>
                </a:solidFill>
              </a:rPr>
              <a:t>Maybe with more particles it is faster</a:t>
            </a:r>
            <a:endParaRPr>
              <a:solidFill>
                <a:schemeClr val="dk1"/>
              </a:solidFill>
            </a:endParaRPr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>
                <a:solidFill>
                  <a:schemeClr val="dk1"/>
                </a:solidFill>
              </a:rPr>
              <a:t>My laptop is not strong enough to try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>
                <a:solidFill>
                  <a:schemeClr val="dk1"/>
                </a:solidFill>
              </a:rPr>
              <a:t>The point: parent vectors don’t help us with top-down traversal!</a:t>
            </a:r>
            <a:endParaRPr/>
          </a:p>
        </p:txBody>
      </p:sp>
      <p:sp>
        <p:nvSpPr>
          <p:cNvPr id="658" name="Google Shape;658;p43"/>
          <p:cNvSpPr txBox="1"/>
          <p:nvPr>
            <p:ph type="title"/>
          </p:nvPr>
        </p:nvSpPr>
        <p:spPr>
          <a:xfrm>
            <a:off x="323524" y="267650"/>
            <a:ext cx="84561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Case Study: Barnes-Hut Simulation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44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665" name="Google Shape;665;p44"/>
          <p:cNvSpPr/>
          <p:nvPr/>
        </p:nvSpPr>
        <p:spPr>
          <a:xfrm>
            <a:off x="3261150" y="2202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66" name="Google Shape;666;p44"/>
          <p:cNvSpPr/>
          <p:nvPr/>
        </p:nvSpPr>
        <p:spPr>
          <a:xfrm>
            <a:off x="3614850" y="1400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67" name="Google Shape;667;p44"/>
          <p:cNvSpPr/>
          <p:nvPr/>
        </p:nvSpPr>
        <p:spPr>
          <a:xfrm>
            <a:off x="2834675" y="1848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68" name="Google Shape;668;p44"/>
          <p:cNvSpPr/>
          <p:nvPr/>
        </p:nvSpPr>
        <p:spPr>
          <a:xfrm>
            <a:off x="2883575" y="1304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69" name="Google Shape;669;p44"/>
          <p:cNvSpPr/>
          <p:nvPr/>
        </p:nvSpPr>
        <p:spPr>
          <a:xfrm>
            <a:off x="3261150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70" name="Google Shape;670;p44"/>
          <p:cNvSpPr/>
          <p:nvPr/>
        </p:nvSpPr>
        <p:spPr>
          <a:xfrm>
            <a:off x="3614850" y="19188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71" name="Google Shape;671;p44"/>
          <p:cNvSpPr/>
          <p:nvPr/>
        </p:nvSpPr>
        <p:spPr>
          <a:xfrm>
            <a:off x="5754275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72" name="Google Shape;672;p44"/>
          <p:cNvSpPr/>
          <p:nvPr/>
        </p:nvSpPr>
        <p:spPr>
          <a:xfrm>
            <a:off x="5167275" y="1732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73" name="Google Shape;673;p44"/>
          <p:cNvSpPr/>
          <p:nvPr/>
        </p:nvSpPr>
        <p:spPr>
          <a:xfrm>
            <a:off x="5836425" y="2009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74" name="Google Shape;674;p44"/>
          <p:cNvSpPr/>
          <p:nvPr/>
        </p:nvSpPr>
        <p:spPr>
          <a:xfrm>
            <a:off x="6027225" y="1557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75" name="Google Shape;675;p44"/>
          <p:cNvSpPr/>
          <p:nvPr/>
        </p:nvSpPr>
        <p:spPr>
          <a:xfrm>
            <a:off x="5261225" y="1166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76" name="Google Shape;676;p44"/>
          <p:cNvSpPr/>
          <p:nvPr/>
        </p:nvSpPr>
        <p:spPr>
          <a:xfrm>
            <a:off x="5754275" y="3316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77" name="Google Shape;677;p44"/>
          <p:cNvSpPr/>
          <p:nvPr/>
        </p:nvSpPr>
        <p:spPr>
          <a:xfrm>
            <a:off x="2674475" y="31222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78" name="Google Shape;678;p44"/>
          <p:cNvSpPr/>
          <p:nvPr/>
        </p:nvSpPr>
        <p:spPr>
          <a:xfrm>
            <a:off x="3524825" y="4138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79" name="Google Shape;679;p44"/>
          <p:cNvSpPr/>
          <p:nvPr/>
        </p:nvSpPr>
        <p:spPr>
          <a:xfrm>
            <a:off x="3524825" y="36697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80" name="Google Shape;680;p44"/>
          <p:cNvSpPr/>
          <p:nvPr/>
        </p:nvSpPr>
        <p:spPr>
          <a:xfrm>
            <a:off x="42894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81" name="Google Shape;681;p44"/>
          <p:cNvSpPr/>
          <p:nvPr/>
        </p:nvSpPr>
        <p:spPr>
          <a:xfrm>
            <a:off x="4728338" y="4023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82" name="Google Shape;682;p44"/>
          <p:cNvSpPr/>
          <p:nvPr/>
        </p:nvSpPr>
        <p:spPr>
          <a:xfrm>
            <a:off x="51672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83" name="Google Shape;683;p44"/>
          <p:cNvSpPr/>
          <p:nvPr/>
        </p:nvSpPr>
        <p:spPr>
          <a:xfrm>
            <a:off x="56735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84" name="Google Shape;684;p44"/>
          <p:cNvSpPr/>
          <p:nvPr/>
        </p:nvSpPr>
        <p:spPr>
          <a:xfrm>
            <a:off x="6190125" y="30563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85" name="Google Shape;685;p44"/>
          <p:cNvSpPr/>
          <p:nvPr/>
        </p:nvSpPr>
        <p:spPr>
          <a:xfrm>
            <a:off x="5200938" y="377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86" name="Google Shape;686;p44"/>
          <p:cNvSpPr/>
          <p:nvPr/>
        </p:nvSpPr>
        <p:spPr>
          <a:xfrm>
            <a:off x="39739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87" name="Google Shape;687;p44"/>
          <p:cNvSpPr/>
          <p:nvPr/>
        </p:nvSpPr>
        <p:spPr>
          <a:xfrm>
            <a:off x="2984475" y="3603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88" name="Google Shape;688;p44"/>
          <p:cNvSpPr/>
          <p:nvPr/>
        </p:nvSpPr>
        <p:spPr>
          <a:xfrm>
            <a:off x="4470000" y="270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45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695" name="Google Shape;695;p45"/>
          <p:cNvSpPr/>
          <p:nvPr/>
        </p:nvSpPr>
        <p:spPr>
          <a:xfrm>
            <a:off x="3261150" y="2202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96" name="Google Shape;696;p45"/>
          <p:cNvSpPr/>
          <p:nvPr/>
        </p:nvSpPr>
        <p:spPr>
          <a:xfrm>
            <a:off x="3614850" y="1400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97" name="Google Shape;697;p45"/>
          <p:cNvSpPr/>
          <p:nvPr/>
        </p:nvSpPr>
        <p:spPr>
          <a:xfrm>
            <a:off x="2834675" y="1848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98" name="Google Shape;698;p45"/>
          <p:cNvSpPr/>
          <p:nvPr/>
        </p:nvSpPr>
        <p:spPr>
          <a:xfrm>
            <a:off x="2883575" y="1304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699" name="Google Shape;699;p45"/>
          <p:cNvSpPr/>
          <p:nvPr/>
        </p:nvSpPr>
        <p:spPr>
          <a:xfrm>
            <a:off x="3261150" y="1104863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00" name="Google Shape;700;p45"/>
          <p:cNvSpPr/>
          <p:nvPr/>
        </p:nvSpPr>
        <p:spPr>
          <a:xfrm>
            <a:off x="3614850" y="19188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01" name="Google Shape;701;p45"/>
          <p:cNvSpPr/>
          <p:nvPr/>
        </p:nvSpPr>
        <p:spPr>
          <a:xfrm>
            <a:off x="5754275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02" name="Google Shape;702;p45"/>
          <p:cNvSpPr/>
          <p:nvPr/>
        </p:nvSpPr>
        <p:spPr>
          <a:xfrm>
            <a:off x="5167275" y="1732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03" name="Google Shape;703;p45"/>
          <p:cNvSpPr/>
          <p:nvPr/>
        </p:nvSpPr>
        <p:spPr>
          <a:xfrm>
            <a:off x="5836425" y="2009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04" name="Google Shape;704;p45"/>
          <p:cNvSpPr/>
          <p:nvPr/>
        </p:nvSpPr>
        <p:spPr>
          <a:xfrm>
            <a:off x="6027225" y="1557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05" name="Google Shape;705;p45"/>
          <p:cNvSpPr/>
          <p:nvPr/>
        </p:nvSpPr>
        <p:spPr>
          <a:xfrm>
            <a:off x="5261225" y="1166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06" name="Google Shape;706;p45"/>
          <p:cNvSpPr/>
          <p:nvPr/>
        </p:nvSpPr>
        <p:spPr>
          <a:xfrm>
            <a:off x="5754275" y="3316025"/>
            <a:ext cx="353700" cy="353700"/>
          </a:xfrm>
          <a:prstGeom prst="triangle">
            <a:avLst>
              <a:gd fmla="val 50000" name="adj"/>
            </a:avLst>
          </a:prstGeom>
          <a:solidFill>
            <a:srgbClr val="FFA3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07" name="Google Shape;707;p45"/>
          <p:cNvSpPr/>
          <p:nvPr/>
        </p:nvSpPr>
        <p:spPr>
          <a:xfrm>
            <a:off x="2674475" y="31222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08" name="Google Shape;708;p45"/>
          <p:cNvSpPr/>
          <p:nvPr/>
        </p:nvSpPr>
        <p:spPr>
          <a:xfrm>
            <a:off x="3524825" y="4138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09" name="Google Shape;709;p45"/>
          <p:cNvSpPr/>
          <p:nvPr/>
        </p:nvSpPr>
        <p:spPr>
          <a:xfrm>
            <a:off x="3524825" y="36697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10" name="Google Shape;710;p45"/>
          <p:cNvSpPr/>
          <p:nvPr/>
        </p:nvSpPr>
        <p:spPr>
          <a:xfrm>
            <a:off x="42894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11" name="Google Shape;711;p45"/>
          <p:cNvSpPr/>
          <p:nvPr/>
        </p:nvSpPr>
        <p:spPr>
          <a:xfrm>
            <a:off x="4728338" y="4023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12" name="Google Shape;712;p45"/>
          <p:cNvSpPr/>
          <p:nvPr/>
        </p:nvSpPr>
        <p:spPr>
          <a:xfrm>
            <a:off x="51672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13" name="Google Shape;713;p45"/>
          <p:cNvSpPr/>
          <p:nvPr/>
        </p:nvSpPr>
        <p:spPr>
          <a:xfrm>
            <a:off x="56735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14" name="Google Shape;714;p45"/>
          <p:cNvSpPr/>
          <p:nvPr/>
        </p:nvSpPr>
        <p:spPr>
          <a:xfrm>
            <a:off x="6190125" y="3056300"/>
            <a:ext cx="353700" cy="353700"/>
          </a:xfrm>
          <a:prstGeom prst="triangle">
            <a:avLst>
              <a:gd fmla="val 50000" name="adj"/>
            </a:avLst>
          </a:prstGeom>
          <a:solidFill>
            <a:srgbClr val="FFA3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15" name="Google Shape;715;p45"/>
          <p:cNvSpPr/>
          <p:nvPr/>
        </p:nvSpPr>
        <p:spPr>
          <a:xfrm>
            <a:off x="5200938" y="377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16" name="Google Shape;716;p45"/>
          <p:cNvSpPr/>
          <p:nvPr/>
        </p:nvSpPr>
        <p:spPr>
          <a:xfrm>
            <a:off x="39739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17" name="Google Shape;717;p45"/>
          <p:cNvSpPr/>
          <p:nvPr/>
        </p:nvSpPr>
        <p:spPr>
          <a:xfrm>
            <a:off x="2984475" y="36030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18" name="Google Shape;718;p45"/>
          <p:cNvSpPr/>
          <p:nvPr/>
        </p:nvSpPr>
        <p:spPr>
          <a:xfrm>
            <a:off x="4470000" y="270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46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725" name="Google Shape;725;p46"/>
          <p:cNvSpPr/>
          <p:nvPr/>
        </p:nvSpPr>
        <p:spPr>
          <a:xfrm>
            <a:off x="3261150" y="2202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26" name="Google Shape;726;p46"/>
          <p:cNvSpPr/>
          <p:nvPr/>
        </p:nvSpPr>
        <p:spPr>
          <a:xfrm>
            <a:off x="3614850" y="1400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27" name="Google Shape;727;p46"/>
          <p:cNvSpPr/>
          <p:nvPr/>
        </p:nvSpPr>
        <p:spPr>
          <a:xfrm>
            <a:off x="2834675" y="1848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28" name="Google Shape;728;p46"/>
          <p:cNvSpPr/>
          <p:nvPr/>
        </p:nvSpPr>
        <p:spPr>
          <a:xfrm>
            <a:off x="2883575" y="1304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29" name="Google Shape;729;p46"/>
          <p:cNvSpPr/>
          <p:nvPr/>
        </p:nvSpPr>
        <p:spPr>
          <a:xfrm>
            <a:off x="3261150" y="1104863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30" name="Google Shape;730;p46"/>
          <p:cNvSpPr/>
          <p:nvPr/>
        </p:nvSpPr>
        <p:spPr>
          <a:xfrm>
            <a:off x="3614850" y="19188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31" name="Google Shape;731;p46"/>
          <p:cNvSpPr/>
          <p:nvPr/>
        </p:nvSpPr>
        <p:spPr>
          <a:xfrm>
            <a:off x="5754275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32" name="Google Shape;732;p46"/>
          <p:cNvSpPr/>
          <p:nvPr/>
        </p:nvSpPr>
        <p:spPr>
          <a:xfrm>
            <a:off x="5167275" y="1732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33" name="Google Shape;733;p46"/>
          <p:cNvSpPr/>
          <p:nvPr/>
        </p:nvSpPr>
        <p:spPr>
          <a:xfrm>
            <a:off x="5836425" y="2009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34" name="Google Shape;734;p46"/>
          <p:cNvSpPr/>
          <p:nvPr/>
        </p:nvSpPr>
        <p:spPr>
          <a:xfrm>
            <a:off x="6027225" y="1557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35" name="Google Shape;735;p46"/>
          <p:cNvSpPr/>
          <p:nvPr/>
        </p:nvSpPr>
        <p:spPr>
          <a:xfrm>
            <a:off x="5261225" y="1166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36" name="Google Shape;736;p46"/>
          <p:cNvSpPr/>
          <p:nvPr/>
        </p:nvSpPr>
        <p:spPr>
          <a:xfrm>
            <a:off x="5754275" y="3316025"/>
            <a:ext cx="353700" cy="353700"/>
          </a:xfrm>
          <a:prstGeom prst="triangle">
            <a:avLst>
              <a:gd fmla="val 50000" name="adj"/>
            </a:avLst>
          </a:prstGeom>
          <a:solidFill>
            <a:srgbClr val="FFA3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37" name="Google Shape;737;p46"/>
          <p:cNvSpPr/>
          <p:nvPr/>
        </p:nvSpPr>
        <p:spPr>
          <a:xfrm>
            <a:off x="2674475" y="31222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38" name="Google Shape;738;p46"/>
          <p:cNvSpPr/>
          <p:nvPr/>
        </p:nvSpPr>
        <p:spPr>
          <a:xfrm>
            <a:off x="3524825" y="4138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39" name="Google Shape;739;p46"/>
          <p:cNvSpPr/>
          <p:nvPr/>
        </p:nvSpPr>
        <p:spPr>
          <a:xfrm>
            <a:off x="3524825" y="36697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40" name="Google Shape;740;p46"/>
          <p:cNvSpPr/>
          <p:nvPr/>
        </p:nvSpPr>
        <p:spPr>
          <a:xfrm>
            <a:off x="42894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41" name="Google Shape;741;p46"/>
          <p:cNvSpPr/>
          <p:nvPr/>
        </p:nvSpPr>
        <p:spPr>
          <a:xfrm>
            <a:off x="4728338" y="4023425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42" name="Google Shape;742;p46"/>
          <p:cNvSpPr/>
          <p:nvPr/>
        </p:nvSpPr>
        <p:spPr>
          <a:xfrm>
            <a:off x="51672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43" name="Google Shape;743;p46"/>
          <p:cNvSpPr/>
          <p:nvPr/>
        </p:nvSpPr>
        <p:spPr>
          <a:xfrm>
            <a:off x="56735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44" name="Google Shape;744;p46"/>
          <p:cNvSpPr/>
          <p:nvPr/>
        </p:nvSpPr>
        <p:spPr>
          <a:xfrm>
            <a:off x="5200938" y="377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45" name="Google Shape;745;p46"/>
          <p:cNvSpPr/>
          <p:nvPr/>
        </p:nvSpPr>
        <p:spPr>
          <a:xfrm>
            <a:off x="39739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46" name="Google Shape;746;p46"/>
          <p:cNvSpPr/>
          <p:nvPr/>
        </p:nvSpPr>
        <p:spPr>
          <a:xfrm>
            <a:off x="2984475" y="36030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47" name="Google Shape;747;p46"/>
          <p:cNvSpPr/>
          <p:nvPr/>
        </p:nvSpPr>
        <p:spPr>
          <a:xfrm>
            <a:off x="4470000" y="270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48" name="Google Shape;748;p46"/>
          <p:cNvSpPr/>
          <p:nvPr/>
        </p:nvSpPr>
        <p:spPr>
          <a:xfrm>
            <a:off x="6190125" y="3056300"/>
            <a:ext cx="353700" cy="353700"/>
          </a:xfrm>
          <a:prstGeom prst="triangle">
            <a:avLst>
              <a:gd fmla="val 50000" name="adj"/>
            </a:avLst>
          </a:prstGeom>
          <a:solidFill>
            <a:srgbClr val="FFA3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/>
          <p:nvPr>
            <p:ph idx="1" type="body"/>
          </p:nvPr>
        </p:nvSpPr>
        <p:spPr>
          <a:xfrm>
            <a:off x="323524" y="1264925"/>
            <a:ext cx="6601500" cy="324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Freshly graduated </a:t>
            </a:r>
            <a:r>
              <a:rPr lang="en-GB">
                <a:solidFill>
                  <a:schemeClr val="dk1"/>
                </a:solidFill>
              </a:rPr>
              <a:t>🎉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(Computer Science MEng, University of Warwick)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trike="sngStrike"/>
              <a:t>Intern</a:t>
            </a:r>
            <a:endParaRPr strike="sngStrike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Senior Intern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1"/>
          <p:cNvSpPr txBox="1"/>
          <p:nvPr>
            <p:ph type="title"/>
          </p:nvPr>
        </p:nvSpPr>
        <p:spPr>
          <a:xfrm>
            <a:off x="323528" y="267657"/>
            <a:ext cx="70446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Me</a:t>
            </a:r>
            <a:endParaRPr/>
          </a:p>
        </p:txBody>
      </p:sp>
      <p:sp>
        <p:nvSpPr>
          <p:cNvPr id="74" name="Google Shape;74;p11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5" name="Google Shape;75;p11"/>
          <p:cNvPicPr preferRelativeResize="0"/>
          <p:nvPr/>
        </p:nvPicPr>
        <p:blipFill rotWithShape="1">
          <a:blip r:embed="rId3">
            <a:alphaModFix/>
          </a:blip>
          <a:srcRect b="27488" l="58620" r="4" t="0"/>
          <a:stretch/>
        </p:blipFill>
        <p:spPr>
          <a:xfrm>
            <a:off x="7160825" y="0"/>
            <a:ext cx="1983176" cy="4633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47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755" name="Google Shape;755;p47"/>
          <p:cNvSpPr/>
          <p:nvPr/>
        </p:nvSpPr>
        <p:spPr>
          <a:xfrm>
            <a:off x="3261150" y="2202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56" name="Google Shape;756;p47"/>
          <p:cNvSpPr/>
          <p:nvPr/>
        </p:nvSpPr>
        <p:spPr>
          <a:xfrm>
            <a:off x="3614850" y="1400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57" name="Google Shape;757;p47"/>
          <p:cNvSpPr/>
          <p:nvPr/>
        </p:nvSpPr>
        <p:spPr>
          <a:xfrm>
            <a:off x="2834675" y="1848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58" name="Google Shape;758;p47"/>
          <p:cNvSpPr/>
          <p:nvPr/>
        </p:nvSpPr>
        <p:spPr>
          <a:xfrm>
            <a:off x="2883575" y="1304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59" name="Google Shape;759;p47"/>
          <p:cNvSpPr/>
          <p:nvPr/>
        </p:nvSpPr>
        <p:spPr>
          <a:xfrm>
            <a:off x="3261150" y="1104863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60" name="Google Shape;760;p47"/>
          <p:cNvSpPr/>
          <p:nvPr/>
        </p:nvSpPr>
        <p:spPr>
          <a:xfrm>
            <a:off x="3614850" y="19188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61" name="Google Shape;761;p47"/>
          <p:cNvSpPr/>
          <p:nvPr/>
        </p:nvSpPr>
        <p:spPr>
          <a:xfrm>
            <a:off x="5754275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62" name="Google Shape;762;p47"/>
          <p:cNvSpPr/>
          <p:nvPr/>
        </p:nvSpPr>
        <p:spPr>
          <a:xfrm>
            <a:off x="5167275" y="1732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63" name="Google Shape;763;p47"/>
          <p:cNvSpPr/>
          <p:nvPr/>
        </p:nvSpPr>
        <p:spPr>
          <a:xfrm>
            <a:off x="5836425" y="2009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64" name="Google Shape;764;p47"/>
          <p:cNvSpPr/>
          <p:nvPr/>
        </p:nvSpPr>
        <p:spPr>
          <a:xfrm>
            <a:off x="6027225" y="1557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65" name="Google Shape;765;p47"/>
          <p:cNvSpPr/>
          <p:nvPr/>
        </p:nvSpPr>
        <p:spPr>
          <a:xfrm>
            <a:off x="5261225" y="1166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66" name="Google Shape;766;p47"/>
          <p:cNvSpPr/>
          <p:nvPr/>
        </p:nvSpPr>
        <p:spPr>
          <a:xfrm>
            <a:off x="5754275" y="33160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67" name="Google Shape;767;p47"/>
          <p:cNvSpPr/>
          <p:nvPr/>
        </p:nvSpPr>
        <p:spPr>
          <a:xfrm>
            <a:off x="2674475" y="31222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68" name="Google Shape;768;p47"/>
          <p:cNvSpPr/>
          <p:nvPr/>
        </p:nvSpPr>
        <p:spPr>
          <a:xfrm>
            <a:off x="3524825" y="4138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69" name="Google Shape;769;p47"/>
          <p:cNvSpPr/>
          <p:nvPr/>
        </p:nvSpPr>
        <p:spPr>
          <a:xfrm>
            <a:off x="3524825" y="36697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70" name="Google Shape;770;p47"/>
          <p:cNvSpPr/>
          <p:nvPr/>
        </p:nvSpPr>
        <p:spPr>
          <a:xfrm>
            <a:off x="42894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71" name="Google Shape;771;p47"/>
          <p:cNvSpPr/>
          <p:nvPr/>
        </p:nvSpPr>
        <p:spPr>
          <a:xfrm>
            <a:off x="4728338" y="40234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72" name="Google Shape;772;p47"/>
          <p:cNvSpPr/>
          <p:nvPr/>
        </p:nvSpPr>
        <p:spPr>
          <a:xfrm>
            <a:off x="51672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73" name="Google Shape;773;p47"/>
          <p:cNvSpPr/>
          <p:nvPr/>
        </p:nvSpPr>
        <p:spPr>
          <a:xfrm>
            <a:off x="56735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74" name="Google Shape;774;p47"/>
          <p:cNvSpPr/>
          <p:nvPr/>
        </p:nvSpPr>
        <p:spPr>
          <a:xfrm>
            <a:off x="6190125" y="3056300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75" name="Google Shape;775;p47"/>
          <p:cNvSpPr/>
          <p:nvPr/>
        </p:nvSpPr>
        <p:spPr>
          <a:xfrm>
            <a:off x="5200938" y="377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76" name="Google Shape;776;p47"/>
          <p:cNvSpPr/>
          <p:nvPr/>
        </p:nvSpPr>
        <p:spPr>
          <a:xfrm>
            <a:off x="39739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77" name="Google Shape;777;p47"/>
          <p:cNvSpPr/>
          <p:nvPr/>
        </p:nvSpPr>
        <p:spPr>
          <a:xfrm>
            <a:off x="2984475" y="36030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78" name="Google Shape;778;p47"/>
          <p:cNvSpPr/>
          <p:nvPr/>
        </p:nvSpPr>
        <p:spPr>
          <a:xfrm>
            <a:off x="4470000" y="270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48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785" name="Google Shape;785;p48"/>
          <p:cNvSpPr/>
          <p:nvPr/>
        </p:nvSpPr>
        <p:spPr>
          <a:xfrm>
            <a:off x="3261150" y="22021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86" name="Google Shape;786;p48"/>
          <p:cNvSpPr/>
          <p:nvPr/>
        </p:nvSpPr>
        <p:spPr>
          <a:xfrm>
            <a:off x="3614850" y="1400788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87" name="Google Shape;787;p48"/>
          <p:cNvSpPr/>
          <p:nvPr/>
        </p:nvSpPr>
        <p:spPr>
          <a:xfrm>
            <a:off x="2834675" y="18484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88" name="Google Shape;788;p48"/>
          <p:cNvSpPr/>
          <p:nvPr/>
        </p:nvSpPr>
        <p:spPr>
          <a:xfrm>
            <a:off x="2883575" y="13040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89" name="Google Shape;789;p48"/>
          <p:cNvSpPr/>
          <p:nvPr/>
        </p:nvSpPr>
        <p:spPr>
          <a:xfrm>
            <a:off x="3261150" y="1104863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90" name="Google Shape;790;p48"/>
          <p:cNvSpPr/>
          <p:nvPr/>
        </p:nvSpPr>
        <p:spPr>
          <a:xfrm>
            <a:off x="3614850" y="19188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91" name="Google Shape;791;p48"/>
          <p:cNvSpPr/>
          <p:nvPr/>
        </p:nvSpPr>
        <p:spPr>
          <a:xfrm>
            <a:off x="5754275" y="1104863"/>
            <a:ext cx="353700" cy="353700"/>
          </a:xfrm>
          <a:prstGeom prst="rect">
            <a:avLst/>
          </a:prstGeom>
          <a:solidFill>
            <a:srgbClr val="FFA3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92" name="Google Shape;792;p48"/>
          <p:cNvSpPr/>
          <p:nvPr/>
        </p:nvSpPr>
        <p:spPr>
          <a:xfrm>
            <a:off x="5167275" y="1732788"/>
            <a:ext cx="353700" cy="353700"/>
          </a:xfrm>
          <a:prstGeom prst="rect">
            <a:avLst/>
          </a:prstGeom>
          <a:solidFill>
            <a:srgbClr val="FFA3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93" name="Google Shape;793;p48"/>
          <p:cNvSpPr/>
          <p:nvPr/>
        </p:nvSpPr>
        <p:spPr>
          <a:xfrm>
            <a:off x="5836425" y="2009175"/>
            <a:ext cx="353700" cy="353700"/>
          </a:xfrm>
          <a:prstGeom prst="rect">
            <a:avLst/>
          </a:prstGeom>
          <a:solidFill>
            <a:srgbClr val="FFA3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94" name="Google Shape;794;p48"/>
          <p:cNvSpPr/>
          <p:nvPr/>
        </p:nvSpPr>
        <p:spPr>
          <a:xfrm>
            <a:off x="6027225" y="1557025"/>
            <a:ext cx="353700" cy="353700"/>
          </a:xfrm>
          <a:prstGeom prst="rect">
            <a:avLst/>
          </a:prstGeom>
          <a:solidFill>
            <a:srgbClr val="FFA3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95" name="Google Shape;795;p48"/>
          <p:cNvSpPr/>
          <p:nvPr/>
        </p:nvSpPr>
        <p:spPr>
          <a:xfrm>
            <a:off x="5261225" y="1166125"/>
            <a:ext cx="353700" cy="353700"/>
          </a:xfrm>
          <a:prstGeom prst="rect">
            <a:avLst/>
          </a:prstGeom>
          <a:solidFill>
            <a:srgbClr val="FFA3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96" name="Google Shape;796;p48"/>
          <p:cNvSpPr/>
          <p:nvPr/>
        </p:nvSpPr>
        <p:spPr>
          <a:xfrm>
            <a:off x="5754275" y="33160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97" name="Google Shape;797;p48"/>
          <p:cNvSpPr/>
          <p:nvPr/>
        </p:nvSpPr>
        <p:spPr>
          <a:xfrm>
            <a:off x="2674475" y="31222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98" name="Google Shape;798;p48"/>
          <p:cNvSpPr/>
          <p:nvPr/>
        </p:nvSpPr>
        <p:spPr>
          <a:xfrm>
            <a:off x="3524825" y="413817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799" name="Google Shape;799;p48"/>
          <p:cNvSpPr/>
          <p:nvPr/>
        </p:nvSpPr>
        <p:spPr>
          <a:xfrm>
            <a:off x="3524825" y="36697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800" name="Google Shape;800;p48"/>
          <p:cNvSpPr/>
          <p:nvPr/>
        </p:nvSpPr>
        <p:spPr>
          <a:xfrm>
            <a:off x="4289425" y="38296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801" name="Google Shape;801;p48"/>
          <p:cNvSpPr/>
          <p:nvPr/>
        </p:nvSpPr>
        <p:spPr>
          <a:xfrm>
            <a:off x="4728338" y="40234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802" name="Google Shape;802;p48"/>
          <p:cNvSpPr/>
          <p:nvPr/>
        </p:nvSpPr>
        <p:spPr>
          <a:xfrm>
            <a:off x="5167275" y="41833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803" name="Google Shape;803;p48"/>
          <p:cNvSpPr/>
          <p:nvPr/>
        </p:nvSpPr>
        <p:spPr>
          <a:xfrm>
            <a:off x="5673525" y="38296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804" name="Google Shape;804;p48"/>
          <p:cNvSpPr/>
          <p:nvPr/>
        </p:nvSpPr>
        <p:spPr>
          <a:xfrm>
            <a:off x="6190125" y="3056300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805" name="Google Shape;805;p48"/>
          <p:cNvSpPr/>
          <p:nvPr/>
        </p:nvSpPr>
        <p:spPr>
          <a:xfrm>
            <a:off x="5200938" y="3772600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806" name="Google Shape;806;p48"/>
          <p:cNvSpPr/>
          <p:nvPr/>
        </p:nvSpPr>
        <p:spPr>
          <a:xfrm>
            <a:off x="3973975" y="41833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807" name="Google Shape;807;p48"/>
          <p:cNvSpPr/>
          <p:nvPr/>
        </p:nvSpPr>
        <p:spPr>
          <a:xfrm>
            <a:off x="2984475" y="36030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808" name="Google Shape;808;p48"/>
          <p:cNvSpPr/>
          <p:nvPr/>
        </p:nvSpPr>
        <p:spPr>
          <a:xfrm>
            <a:off x="4470000" y="2702600"/>
            <a:ext cx="353700" cy="353700"/>
          </a:xfrm>
          <a:prstGeom prst="ellipse">
            <a:avLst/>
          </a:prstGeom>
          <a:solidFill>
            <a:srgbClr val="00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49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815" name="Google Shape;815;p49"/>
          <p:cNvSpPr/>
          <p:nvPr/>
        </p:nvSpPr>
        <p:spPr>
          <a:xfrm>
            <a:off x="2654575" y="2219911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816" name="Google Shape;816;p49"/>
          <p:cNvSpPr/>
          <p:nvPr/>
        </p:nvSpPr>
        <p:spPr>
          <a:xfrm>
            <a:off x="3894225" y="3197186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817" name="Google Shape;817;p49"/>
          <p:cNvSpPr/>
          <p:nvPr/>
        </p:nvSpPr>
        <p:spPr>
          <a:xfrm>
            <a:off x="3894225" y="2219911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818" name="Google Shape;818;p49"/>
          <p:cNvSpPr/>
          <p:nvPr/>
        </p:nvSpPr>
        <p:spPr>
          <a:xfrm>
            <a:off x="4247925" y="1121361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819" name="Google Shape;819;p49"/>
          <p:cNvSpPr/>
          <p:nvPr/>
        </p:nvSpPr>
        <p:spPr>
          <a:xfrm>
            <a:off x="4601625" y="2219911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820" name="Google Shape;820;p49"/>
          <p:cNvCxnSpPr>
            <a:stCxn id="821" idx="0"/>
            <a:endCxn id="815" idx="2"/>
          </p:cNvCxnSpPr>
          <p:nvPr/>
        </p:nvCxnSpPr>
        <p:spPr>
          <a:xfrm flipH="1" rot="10800000">
            <a:off x="2477725" y="2573486"/>
            <a:ext cx="35370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21" name="Google Shape;821;p49"/>
          <p:cNvSpPr/>
          <p:nvPr/>
        </p:nvSpPr>
        <p:spPr>
          <a:xfrm>
            <a:off x="2300875" y="3197186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822" name="Google Shape;822;p49"/>
          <p:cNvCxnSpPr>
            <a:stCxn id="823" idx="0"/>
            <a:endCxn id="815" idx="2"/>
          </p:cNvCxnSpPr>
          <p:nvPr/>
        </p:nvCxnSpPr>
        <p:spPr>
          <a:xfrm rot="10800000">
            <a:off x="2831425" y="2573473"/>
            <a:ext cx="35370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23" name="Google Shape;823;p49"/>
          <p:cNvSpPr/>
          <p:nvPr/>
        </p:nvSpPr>
        <p:spPr>
          <a:xfrm>
            <a:off x="3008275" y="319717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824" name="Google Shape;824;p49"/>
          <p:cNvCxnSpPr>
            <a:stCxn id="825" idx="0"/>
            <a:endCxn id="823" idx="4"/>
          </p:cNvCxnSpPr>
          <p:nvPr/>
        </p:nvCxnSpPr>
        <p:spPr>
          <a:xfrm rot="10800000">
            <a:off x="3185125" y="3550761"/>
            <a:ext cx="0" cy="59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25" name="Google Shape;825;p49"/>
          <p:cNvSpPr/>
          <p:nvPr/>
        </p:nvSpPr>
        <p:spPr>
          <a:xfrm>
            <a:off x="3008275" y="4145661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826" name="Google Shape;826;p49"/>
          <p:cNvCxnSpPr>
            <a:stCxn id="817" idx="0"/>
            <a:endCxn id="818" idx="2"/>
          </p:cNvCxnSpPr>
          <p:nvPr/>
        </p:nvCxnSpPr>
        <p:spPr>
          <a:xfrm flipH="1" rot="10800000">
            <a:off x="4071075" y="1475011"/>
            <a:ext cx="2445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27" name="Google Shape;827;p49"/>
          <p:cNvCxnSpPr>
            <a:stCxn id="819" idx="0"/>
            <a:endCxn id="818" idx="4"/>
          </p:cNvCxnSpPr>
          <p:nvPr/>
        </p:nvCxnSpPr>
        <p:spPr>
          <a:xfrm rot="10800000">
            <a:off x="4533975" y="1475011"/>
            <a:ext cx="2445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28" name="Google Shape;828;p49"/>
          <p:cNvCxnSpPr>
            <a:stCxn id="816" idx="0"/>
            <a:endCxn id="817" idx="4"/>
          </p:cNvCxnSpPr>
          <p:nvPr/>
        </p:nvCxnSpPr>
        <p:spPr>
          <a:xfrm rot="10800000">
            <a:off x="4071075" y="2573486"/>
            <a:ext cx="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29" name="Google Shape;829;p49"/>
          <p:cNvSpPr/>
          <p:nvPr/>
        </p:nvSpPr>
        <p:spPr>
          <a:xfrm>
            <a:off x="6194963" y="2219898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4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50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836" name="Google Shape;836;p50"/>
          <p:cNvSpPr/>
          <p:nvPr/>
        </p:nvSpPr>
        <p:spPr>
          <a:xfrm>
            <a:off x="2654575" y="2219911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837" name="Google Shape;837;p50"/>
          <p:cNvSpPr/>
          <p:nvPr/>
        </p:nvSpPr>
        <p:spPr>
          <a:xfrm>
            <a:off x="3894225" y="3197186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838" name="Google Shape;838;p50"/>
          <p:cNvSpPr/>
          <p:nvPr/>
        </p:nvSpPr>
        <p:spPr>
          <a:xfrm>
            <a:off x="3894225" y="2219911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839" name="Google Shape;839;p50"/>
          <p:cNvSpPr/>
          <p:nvPr/>
        </p:nvSpPr>
        <p:spPr>
          <a:xfrm>
            <a:off x="4247925" y="1121361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840" name="Google Shape;840;p50"/>
          <p:cNvSpPr/>
          <p:nvPr/>
        </p:nvSpPr>
        <p:spPr>
          <a:xfrm>
            <a:off x="4601625" y="2219911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841" name="Google Shape;841;p50"/>
          <p:cNvCxnSpPr>
            <a:stCxn id="842" idx="0"/>
            <a:endCxn id="836" idx="2"/>
          </p:cNvCxnSpPr>
          <p:nvPr/>
        </p:nvCxnSpPr>
        <p:spPr>
          <a:xfrm flipH="1" rot="10800000">
            <a:off x="2477725" y="2573486"/>
            <a:ext cx="35370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42" name="Google Shape;842;p50"/>
          <p:cNvSpPr/>
          <p:nvPr/>
        </p:nvSpPr>
        <p:spPr>
          <a:xfrm>
            <a:off x="2300875" y="3197186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843" name="Google Shape;843;p50"/>
          <p:cNvCxnSpPr>
            <a:stCxn id="844" idx="0"/>
            <a:endCxn id="836" idx="2"/>
          </p:cNvCxnSpPr>
          <p:nvPr/>
        </p:nvCxnSpPr>
        <p:spPr>
          <a:xfrm rot="10800000">
            <a:off x="2831425" y="2573473"/>
            <a:ext cx="35370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44" name="Google Shape;844;p50"/>
          <p:cNvSpPr/>
          <p:nvPr/>
        </p:nvSpPr>
        <p:spPr>
          <a:xfrm>
            <a:off x="3008275" y="319717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845" name="Google Shape;845;p50"/>
          <p:cNvCxnSpPr>
            <a:stCxn id="846" idx="0"/>
            <a:endCxn id="844" idx="4"/>
          </p:cNvCxnSpPr>
          <p:nvPr/>
        </p:nvCxnSpPr>
        <p:spPr>
          <a:xfrm rot="10800000">
            <a:off x="3185125" y="3550761"/>
            <a:ext cx="0" cy="59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46" name="Google Shape;846;p50"/>
          <p:cNvSpPr/>
          <p:nvPr/>
        </p:nvSpPr>
        <p:spPr>
          <a:xfrm>
            <a:off x="3008275" y="4145661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847" name="Google Shape;847;p50"/>
          <p:cNvCxnSpPr>
            <a:stCxn id="838" idx="0"/>
            <a:endCxn id="839" idx="2"/>
          </p:cNvCxnSpPr>
          <p:nvPr/>
        </p:nvCxnSpPr>
        <p:spPr>
          <a:xfrm flipH="1" rot="10800000">
            <a:off x="4071075" y="1475011"/>
            <a:ext cx="2445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48" name="Google Shape;848;p50"/>
          <p:cNvCxnSpPr>
            <a:stCxn id="840" idx="0"/>
            <a:endCxn id="839" idx="4"/>
          </p:cNvCxnSpPr>
          <p:nvPr/>
        </p:nvCxnSpPr>
        <p:spPr>
          <a:xfrm rot="10800000">
            <a:off x="4533975" y="1475011"/>
            <a:ext cx="2445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49" name="Google Shape;849;p50"/>
          <p:cNvCxnSpPr>
            <a:stCxn id="837" idx="0"/>
            <a:endCxn id="838" idx="4"/>
          </p:cNvCxnSpPr>
          <p:nvPr/>
        </p:nvCxnSpPr>
        <p:spPr>
          <a:xfrm rot="10800000">
            <a:off x="4071075" y="2573486"/>
            <a:ext cx="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50" name="Google Shape;850;p50"/>
          <p:cNvCxnSpPr>
            <a:stCxn id="836" idx="0"/>
            <a:endCxn id="839" idx="1"/>
          </p:cNvCxnSpPr>
          <p:nvPr/>
        </p:nvCxnSpPr>
        <p:spPr>
          <a:xfrm flipH="1" rot="10800000">
            <a:off x="2831425" y="1256611"/>
            <a:ext cx="1416600" cy="9633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51" name="Google Shape;851;p50"/>
          <p:cNvCxnSpPr>
            <a:stCxn id="852" idx="0"/>
            <a:endCxn id="839" idx="5"/>
          </p:cNvCxnSpPr>
          <p:nvPr/>
        </p:nvCxnSpPr>
        <p:spPr>
          <a:xfrm rot="10800000">
            <a:off x="4601513" y="1256598"/>
            <a:ext cx="1770300" cy="9633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52" name="Google Shape;852;p50"/>
          <p:cNvSpPr/>
          <p:nvPr/>
        </p:nvSpPr>
        <p:spPr>
          <a:xfrm>
            <a:off x="6194963" y="2219898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51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859" name="Google Shape;859;p51"/>
          <p:cNvSpPr/>
          <p:nvPr/>
        </p:nvSpPr>
        <p:spPr>
          <a:xfrm>
            <a:off x="2654575" y="2219911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860" name="Google Shape;860;p51"/>
          <p:cNvSpPr/>
          <p:nvPr/>
        </p:nvSpPr>
        <p:spPr>
          <a:xfrm>
            <a:off x="3894225" y="3197186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861" name="Google Shape;861;p51"/>
          <p:cNvSpPr/>
          <p:nvPr/>
        </p:nvSpPr>
        <p:spPr>
          <a:xfrm>
            <a:off x="3894225" y="2219911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862" name="Google Shape;862;p51"/>
          <p:cNvSpPr/>
          <p:nvPr/>
        </p:nvSpPr>
        <p:spPr>
          <a:xfrm>
            <a:off x="4247925" y="1121361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863" name="Google Shape;863;p51"/>
          <p:cNvSpPr/>
          <p:nvPr/>
        </p:nvSpPr>
        <p:spPr>
          <a:xfrm>
            <a:off x="4601625" y="2219911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864" name="Google Shape;864;p51"/>
          <p:cNvCxnSpPr>
            <a:stCxn id="865" idx="0"/>
            <a:endCxn id="859" idx="4"/>
          </p:cNvCxnSpPr>
          <p:nvPr/>
        </p:nvCxnSpPr>
        <p:spPr>
          <a:xfrm flipH="1" rot="10800000">
            <a:off x="2477725" y="2573486"/>
            <a:ext cx="35370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65" name="Google Shape;865;p51"/>
          <p:cNvSpPr/>
          <p:nvPr/>
        </p:nvSpPr>
        <p:spPr>
          <a:xfrm>
            <a:off x="2300875" y="3197186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866" name="Google Shape;866;p51"/>
          <p:cNvCxnSpPr>
            <a:stCxn id="867" idx="0"/>
            <a:endCxn id="859" idx="4"/>
          </p:cNvCxnSpPr>
          <p:nvPr/>
        </p:nvCxnSpPr>
        <p:spPr>
          <a:xfrm rot="10800000">
            <a:off x="2831425" y="2573473"/>
            <a:ext cx="35370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67" name="Google Shape;867;p51"/>
          <p:cNvSpPr/>
          <p:nvPr/>
        </p:nvSpPr>
        <p:spPr>
          <a:xfrm>
            <a:off x="3008275" y="319717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868" name="Google Shape;868;p51"/>
          <p:cNvCxnSpPr>
            <a:stCxn id="869" idx="0"/>
            <a:endCxn id="867" idx="4"/>
          </p:cNvCxnSpPr>
          <p:nvPr/>
        </p:nvCxnSpPr>
        <p:spPr>
          <a:xfrm rot="10800000">
            <a:off x="3185125" y="3550761"/>
            <a:ext cx="0" cy="59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69" name="Google Shape;869;p51"/>
          <p:cNvSpPr/>
          <p:nvPr/>
        </p:nvSpPr>
        <p:spPr>
          <a:xfrm>
            <a:off x="3008275" y="4145661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870" name="Google Shape;870;p51"/>
          <p:cNvCxnSpPr>
            <a:stCxn id="861" idx="0"/>
            <a:endCxn id="862" idx="2"/>
          </p:cNvCxnSpPr>
          <p:nvPr/>
        </p:nvCxnSpPr>
        <p:spPr>
          <a:xfrm flipH="1" rot="10800000">
            <a:off x="4071075" y="1475011"/>
            <a:ext cx="2445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71" name="Google Shape;871;p51"/>
          <p:cNvCxnSpPr>
            <a:stCxn id="863" idx="0"/>
            <a:endCxn id="862" idx="4"/>
          </p:cNvCxnSpPr>
          <p:nvPr/>
        </p:nvCxnSpPr>
        <p:spPr>
          <a:xfrm rot="10800000">
            <a:off x="4533975" y="1475011"/>
            <a:ext cx="2445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72" name="Google Shape;872;p51"/>
          <p:cNvCxnSpPr>
            <a:stCxn id="860" idx="0"/>
            <a:endCxn id="861" idx="4"/>
          </p:cNvCxnSpPr>
          <p:nvPr/>
        </p:nvCxnSpPr>
        <p:spPr>
          <a:xfrm rot="10800000">
            <a:off x="4071075" y="2573486"/>
            <a:ext cx="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73" name="Google Shape;873;p51"/>
          <p:cNvCxnSpPr>
            <a:stCxn id="859" idx="0"/>
            <a:endCxn id="862" idx="1"/>
          </p:cNvCxnSpPr>
          <p:nvPr/>
        </p:nvCxnSpPr>
        <p:spPr>
          <a:xfrm flipH="1" rot="10800000">
            <a:off x="2831425" y="1256611"/>
            <a:ext cx="1416600" cy="9633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74" name="Google Shape;874;p51"/>
          <p:cNvCxnSpPr>
            <a:stCxn id="875" idx="0"/>
            <a:endCxn id="862" idx="5"/>
          </p:cNvCxnSpPr>
          <p:nvPr/>
        </p:nvCxnSpPr>
        <p:spPr>
          <a:xfrm rot="10800000">
            <a:off x="4601513" y="1256598"/>
            <a:ext cx="1770300" cy="9633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75" name="Google Shape;875;p51"/>
          <p:cNvSpPr/>
          <p:nvPr/>
        </p:nvSpPr>
        <p:spPr>
          <a:xfrm>
            <a:off x="6194963" y="22198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52"/>
          <p:cNvSpPr txBox="1"/>
          <p:nvPr>
            <p:ph idx="1" type="body"/>
          </p:nvPr>
        </p:nvSpPr>
        <p:spPr>
          <a:xfrm>
            <a:off x="323527" y="1264925"/>
            <a:ext cx="8527500" cy="324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Finding contiguous regions of an image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/>
              <a:t>I used it for this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Finding connected components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Finding minimum spanning trees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Solving symbolic expressions by unification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Probably more!</a:t>
            </a:r>
            <a:endParaRPr/>
          </a:p>
        </p:txBody>
      </p:sp>
      <p:sp>
        <p:nvSpPr>
          <p:cNvPr id="882" name="Google Shape;882;p52"/>
          <p:cNvSpPr txBox="1"/>
          <p:nvPr>
            <p:ph type="title"/>
          </p:nvPr>
        </p:nvSpPr>
        <p:spPr>
          <a:xfrm>
            <a:off x="323524" y="267650"/>
            <a:ext cx="85275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Case Study: Disjoint Set Data Structure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53"/>
          <p:cNvSpPr txBox="1"/>
          <p:nvPr>
            <p:ph idx="1" type="body"/>
          </p:nvPr>
        </p:nvSpPr>
        <p:spPr>
          <a:xfrm>
            <a:off x="323527" y="1264925"/>
            <a:ext cx="8527500" cy="324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Data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/>
              <a:t>Syntax trees </a:t>
            </a:r>
            <a:r>
              <a:rPr lang="en-GB">
                <a:solidFill>
                  <a:schemeClr val="dk1"/>
                </a:solidFill>
              </a:rPr>
              <a:t>✔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/>
              <a:t>File systems </a:t>
            </a:r>
            <a:r>
              <a:rPr lang="en-GB">
                <a:solidFill>
                  <a:schemeClr val="dk1"/>
                </a:solidFill>
              </a:rPr>
              <a:t>✔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/>
              <a:t>…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Algorithms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/>
              <a:t>Barnes-Hut simulation </a:t>
            </a:r>
            <a:r>
              <a:rPr lang="en-GB">
                <a:solidFill>
                  <a:schemeClr val="dk1"/>
                </a:solidFill>
              </a:rPr>
              <a:t>✘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/>
              <a:t>Disjoint sets </a:t>
            </a:r>
            <a:r>
              <a:rPr lang="en-GB">
                <a:solidFill>
                  <a:schemeClr val="dk1"/>
                </a:solidFill>
              </a:rPr>
              <a:t>✔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/>
              <a:t>…</a:t>
            </a:r>
            <a:endParaRPr/>
          </a:p>
        </p:txBody>
      </p:sp>
      <p:sp>
        <p:nvSpPr>
          <p:cNvPr id="889" name="Google Shape;889;p53"/>
          <p:cNvSpPr txBox="1"/>
          <p:nvPr>
            <p:ph type="title"/>
          </p:nvPr>
        </p:nvSpPr>
        <p:spPr>
          <a:xfrm>
            <a:off x="323528" y="267657"/>
            <a:ext cx="70446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Root of It</a:t>
            </a:r>
            <a:endParaRPr/>
          </a:p>
        </p:txBody>
      </p:sp>
      <p:sp>
        <p:nvSpPr>
          <p:cNvPr id="890" name="Google Shape;890;p53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54"/>
          <p:cNvSpPr txBox="1"/>
          <p:nvPr>
            <p:ph idx="1" type="body"/>
          </p:nvPr>
        </p:nvSpPr>
        <p:spPr>
          <a:xfrm>
            <a:off x="323527" y="1264925"/>
            <a:ext cx="8527500" cy="324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You can do trees the APL way!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Consider using parent vectors if you have trees which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/>
              <a:t>Are large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/>
              <a:t>Are irregular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/>
              <a:t>Are often traversed bottom-up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⬢"/>
            </a:pPr>
            <a:r>
              <a:rPr lang="en-GB"/>
              <a:t>You could* speed up your program and/or make it easier to understand</a:t>
            </a:r>
            <a:endParaRPr/>
          </a:p>
          <a:p>
            <a:pPr indent="-323850" lvl="1" marL="914400" rtl="0" algn="l">
              <a:spcBef>
                <a:spcPts val="0"/>
              </a:spcBef>
              <a:spcAft>
                <a:spcPts val="0"/>
              </a:spcAft>
              <a:buSzPts val="1500"/>
              <a:buChar char="⬢"/>
            </a:pPr>
            <a:r>
              <a:rPr lang="en-GB"/>
              <a:t>*your mileage may vary, always profile</a:t>
            </a:r>
            <a:endParaRPr/>
          </a:p>
        </p:txBody>
      </p:sp>
      <p:sp>
        <p:nvSpPr>
          <p:cNvPr id="897" name="Google Shape;897;p54"/>
          <p:cNvSpPr txBox="1"/>
          <p:nvPr>
            <p:ph type="title"/>
          </p:nvPr>
        </p:nvSpPr>
        <p:spPr>
          <a:xfrm>
            <a:off x="323528" y="267657"/>
            <a:ext cx="70446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Root of It</a:t>
            </a:r>
            <a:endParaRPr/>
          </a:p>
        </p:txBody>
      </p:sp>
      <p:sp>
        <p:nvSpPr>
          <p:cNvPr id="898" name="Google Shape;898;p54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55"/>
          <p:cNvSpPr txBox="1"/>
          <p:nvPr>
            <p:ph idx="1" type="body"/>
          </p:nvPr>
        </p:nvSpPr>
        <p:spPr>
          <a:xfrm>
            <a:off x="323527" y="1264925"/>
            <a:ext cx="8527500" cy="3242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800" u="sng">
                <a:solidFill>
                  <a:schemeClr val="hlink"/>
                </a:solidFill>
                <a:hlinkClick r:id="rId3"/>
              </a:rPr>
              <a:t>asherbhs.github.io/apl-site/trees/intro.html</a:t>
            </a:r>
            <a:endParaRPr sz="2800"/>
          </a:p>
        </p:txBody>
      </p:sp>
      <p:sp>
        <p:nvSpPr>
          <p:cNvPr id="905" name="Google Shape;905;p55"/>
          <p:cNvSpPr txBox="1"/>
          <p:nvPr>
            <p:ph type="title"/>
          </p:nvPr>
        </p:nvSpPr>
        <p:spPr>
          <a:xfrm>
            <a:off x="323528" y="267657"/>
            <a:ext cx="70446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Read My Tutorial!</a:t>
            </a:r>
            <a:endParaRPr/>
          </a:p>
        </p:txBody>
      </p:sp>
      <p:sp>
        <p:nvSpPr>
          <p:cNvPr id="906" name="Google Shape;906;p55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56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913" name="Google Shape;913;p56"/>
          <p:cNvSpPr/>
          <p:nvPr/>
        </p:nvSpPr>
        <p:spPr>
          <a:xfrm>
            <a:off x="3261150" y="2202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14" name="Google Shape;914;p56"/>
          <p:cNvSpPr/>
          <p:nvPr/>
        </p:nvSpPr>
        <p:spPr>
          <a:xfrm>
            <a:off x="3614850" y="1400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15" name="Google Shape;915;p56"/>
          <p:cNvSpPr/>
          <p:nvPr/>
        </p:nvSpPr>
        <p:spPr>
          <a:xfrm>
            <a:off x="2834675" y="1848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16" name="Google Shape;916;p56"/>
          <p:cNvSpPr/>
          <p:nvPr/>
        </p:nvSpPr>
        <p:spPr>
          <a:xfrm>
            <a:off x="2883575" y="1304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17" name="Google Shape;917;p56"/>
          <p:cNvSpPr/>
          <p:nvPr/>
        </p:nvSpPr>
        <p:spPr>
          <a:xfrm>
            <a:off x="3261150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18" name="Google Shape;918;p56"/>
          <p:cNvSpPr/>
          <p:nvPr/>
        </p:nvSpPr>
        <p:spPr>
          <a:xfrm>
            <a:off x="3614850" y="19188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19" name="Google Shape;919;p56"/>
          <p:cNvSpPr/>
          <p:nvPr/>
        </p:nvSpPr>
        <p:spPr>
          <a:xfrm>
            <a:off x="5754275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20" name="Google Shape;920;p56"/>
          <p:cNvSpPr/>
          <p:nvPr/>
        </p:nvSpPr>
        <p:spPr>
          <a:xfrm>
            <a:off x="5167275" y="1732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21" name="Google Shape;921;p56"/>
          <p:cNvSpPr/>
          <p:nvPr/>
        </p:nvSpPr>
        <p:spPr>
          <a:xfrm>
            <a:off x="5836425" y="2009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22" name="Google Shape;922;p56"/>
          <p:cNvSpPr/>
          <p:nvPr/>
        </p:nvSpPr>
        <p:spPr>
          <a:xfrm>
            <a:off x="6027225" y="1557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23" name="Google Shape;923;p56"/>
          <p:cNvSpPr/>
          <p:nvPr/>
        </p:nvSpPr>
        <p:spPr>
          <a:xfrm>
            <a:off x="5261225" y="1166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24" name="Google Shape;924;p56"/>
          <p:cNvSpPr/>
          <p:nvPr/>
        </p:nvSpPr>
        <p:spPr>
          <a:xfrm>
            <a:off x="5754275" y="3316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25" name="Google Shape;925;p56"/>
          <p:cNvSpPr/>
          <p:nvPr/>
        </p:nvSpPr>
        <p:spPr>
          <a:xfrm>
            <a:off x="2674475" y="31222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26" name="Google Shape;926;p56"/>
          <p:cNvSpPr/>
          <p:nvPr/>
        </p:nvSpPr>
        <p:spPr>
          <a:xfrm>
            <a:off x="3524825" y="4138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27" name="Google Shape;927;p56"/>
          <p:cNvSpPr/>
          <p:nvPr/>
        </p:nvSpPr>
        <p:spPr>
          <a:xfrm>
            <a:off x="3524825" y="36697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28" name="Google Shape;928;p56"/>
          <p:cNvSpPr/>
          <p:nvPr/>
        </p:nvSpPr>
        <p:spPr>
          <a:xfrm>
            <a:off x="42894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29" name="Google Shape;929;p56"/>
          <p:cNvSpPr/>
          <p:nvPr/>
        </p:nvSpPr>
        <p:spPr>
          <a:xfrm>
            <a:off x="4728338" y="4023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30" name="Google Shape;930;p56"/>
          <p:cNvSpPr/>
          <p:nvPr/>
        </p:nvSpPr>
        <p:spPr>
          <a:xfrm>
            <a:off x="51672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31" name="Google Shape;931;p56"/>
          <p:cNvSpPr/>
          <p:nvPr/>
        </p:nvSpPr>
        <p:spPr>
          <a:xfrm>
            <a:off x="56735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32" name="Google Shape;932;p56"/>
          <p:cNvSpPr/>
          <p:nvPr/>
        </p:nvSpPr>
        <p:spPr>
          <a:xfrm>
            <a:off x="6190125" y="30563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33" name="Google Shape;933;p56"/>
          <p:cNvSpPr/>
          <p:nvPr/>
        </p:nvSpPr>
        <p:spPr>
          <a:xfrm>
            <a:off x="5200938" y="377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34" name="Google Shape;934;p56"/>
          <p:cNvSpPr/>
          <p:nvPr/>
        </p:nvSpPr>
        <p:spPr>
          <a:xfrm>
            <a:off x="39739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35" name="Google Shape;935;p56"/>
          <p:cNvSpPr/>
          <p:nvPr/>
        </p:nvSpPr>
        <p:spPr>
          <a:xfrm>
            <a:off x="2984475" y="3603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36" name="Google Shape;936;p56"/>
          <p:cNvSpPr/>
          <p:nvPr/>
        </p:nvSpPr>
        <p:spPr>
          <a:xfrm>
            <a:off x="4470000" y="270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" type="body"/>
          </p:nvPr>
        </p:nvSpPr>
        <p:spPr>
          <a:xfrm>
            <a:off x="323524" y="1264925"/>
            <a:ext cx="6601500" cy="3242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Freshly graduated </a:t>
            </a:r>
            <a:r>
              <a:rPr lang="en-GB">
                <a:solidFill>
                  <a:schemeClr val="dk1"/>
                </a:solidFill>
              </a:rPr>
              <a:t>🎉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(Computer Science MEng, University of Warwick)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trike="sngStrike"/>
              <a:t>Intern</a:t>
            </a:r>
            <a:endParaRPr strike="sngStrike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trike="sngStrike"/>
              <a:t>Senior Intern</a:t>
            </a:r>
            <a:endParaRPr strike="sngStrike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/>
              <a:t>Proper employee 🎉</a:t>
            </a:r>
            <a:endParaRPr/>
          </a:p>
        </p:txBody>
      </p:sp>
      <p:sp>
        <p:nvSpPr>
          <p:cNvPr id="82" name="Google Shape;82;p12"/>
          <p:cNvSpPr txBox="1"/>
          <p:nvPr>
            <p:ph type="title"/>
          </p:nvPr>
        </p:nvSpPr>
        <p:spPr>
          <a:xfrm>
            <a:off x="323528" y="267657"/>
            <a:ext cx="70446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Me</a:t>
            </a:r>
            <a:endParaRPr/>
          </a:p>
        </p:txBody>
      </p:sp>
      <p:sp>
        <p:nvSpPr>
          <p:cNvPr id="83" name="Google Shape;83;p12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2"/>
          <p:cNvPicPr preferRelativeResize="0"/>
          <p:nvPr/>
        </p:nvPicPr>
        <p:blipFill rotWithShape="1">
          <a:blip r:embed="rId3">
            <a:alphaModFix/>
          </a:blip>
          <a:srcRect b="27488" l="58620" r="4" t="0"/>
          <a:stretch/>
        </p:blipFill>
        <p:spPr>
          <a:xfrm>
            <a:off x="7160825" y="0"/>
            <a:ext cx="1983176" cy="4633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57"/>
          <p:cNvSpPr/>
          <p:nvPr/>
        </p:nvSpPr>
        <p:spPr>
          <a:xfrm>
            <a:off x="2454825" y="2776425"/>
            <a:ext cx="4438025" cy="2015325"/>
          </a:xfrm>
          <a:custGeom>
            <a:rect b="b" l="l" r="r" t="t"/>
            <a:pathLst>
              <a:path extrusionOk="0" h="80613" w="177521">
                <a:moveTo>
                  <a:pt x="0" y="8576"/>
                </a:moveTo>
                <a:lnTo>
                  <a:pt x="15437" y="3431"/>
                </a:lnTo>
                <a:lnTo>
                  <a:pt x="38592" y="25728"/>
                </a:lnTo>
                <a:lnTo>
                  <a:pt x="93477" y="37305"/>
                </a:lnTo>
                <a:lnTo>
                  <a:pt x="119634" y="26585"/>
                </a:lnTo>
                <a:lnTo>
                  <a:pt x="154366" y="0"/>
                </a:lnTo>
                <a:lnTo>
                  <a:pt x="177521" y="19296"/>
                </a:lnTo>
                <a:lnTo>
                  <a:pt x="157367" y="42451"/>
                </a:lnTo>
                <a:lnTo>
                  <a:pt x="138929" y="70322"/>
                </a:lnTo>
                <a:lnTo>
                  <a:pt x="112344" y="80613"/>
                </a:lnTo>
                <a:lnTo>
                  <a:pt x="46739" y="78469"/>
                </a:lnTo>
                <a:lnTo>
                  <a:pt x="29587" y="61746"/>
                </a:lnTo>
                <a:lnTo>
                  <a:pt x="5575" y="38592"/>
                </a:lnTo>
                <a:close/>
              </a:path>
            </a:pathLst>
          </a:custGeom>
          <a:solidFill>
            <a:srgbClr val="FFA336"/>
          </a:solidFill>
          <a:ln>
            <a:noFill/>
          </a:ln>
        </p:spPr>
      </p:sp>
      <p:sp>
        <p:nvSpPr>
          <p:cNvPr id="943" name="Google Shape;943;p57"/>
          <p:cNvSpPr/>
          <p:nvPr/>
        </p:nvSpPr>
        <p:spPr>
          <a:xfrm>
            <a:off x="4212875" y="2422675"/>
            <a:ext cx="846875" cy="814700"/>
          </a:xfrm>
          <a:custGeom>
            <a:rect b="b" l="l" r="r" t="t"/>
            <a:pathLst>
              <a:path extrusionOk="0" h="32588" w="33875">
                <a:moveTo>
                  <a:pt x="17152" y="0"/>
                </a:moveTo>
                <a:lnTo>
                  <a:pt x="33875" y="8147"/>
                </a:lnTo>
                <a:lnTo>
                  <a:pt x="30445" y="29587"/>
                </a:lnTo>
                <a:lnTo>
                  <a:pt x="6432" y="32588"/>
                </a:lnTo>
                <a:lnTo>
                  <a:pt x="0" y="20582"/>
                </a:lnTo>
                <a:close/>
              </a:path>
            </a:pathLst>
          </a:custGeom>
          <a:solidFill>
            <a:srgbClr val="FFA336"/>
          </a:solidFill>
          <a:ln>
            <a:noFill/>
          </a:ln>
        </p:spPr>
      </p:sp>
      <p:sp>
        <p:nvSpPr>
          <p:cNvPr id="944" name="Google Shape;944;p57"/>
          <p:cNvSpPr/>
          <p:nvPr/>
        </p:nvSpPr>
        <p:spPr>
          <a:xfrm>
            <a:off x="4984725" y="1007650"/>
            <a:ext cx="1800925" cy="1672300"/>
          </a:xfrm>
          <a:custGeom>
            <a:rect b="b" l="l" r="r" t="t"/>
            <a:pathLst>
              <a:path extrusionOk="0" h="66892" w="72037">
                <a:moveTo>
                  <a:pt x="23583" y="0"/>
                </a:moveTo>
                <a:lnTo>
                  <a:pt x="428" y="6861"/>
                </a:lnTo>
                <a:lnTo>
                  <a:pt x="0" y="44166"/>
                </a:lnTo>
                <a:lnTo>
                  <a:pt x="42879" y="66892"/>
                </a:lnTo>
                <a:lnTo>
                  <a:pt x="72037" y="31731"/>
                </a:lnTo>
                <a:lnTo>
                  <a:pt x="55314" y="0"/>
                </a:lnTo>
                <a:close/>
              </a:path>
            </a:pathLst>
          </a:custGeom>
          <a:solidFill>
            <a:srgbClr val="FFA336"/>
          </a:solidFill>
          <a:ln>
            <a:noFill/>
          </a:ln>
        </p:spPr>
      </p:sp>
      <p:sp>
        <p:nvSpPr>
          <p:cNvPr id="945" name="Google Shape;945;p57"/>
          <p:cNvSpPr/>
          <p:nvPr/>
        </p:nvSpPr>
        <p:spPr>
          <a:xfrm>
            <a:off x="2634013" y="953150"/>
            <a:ext cx="1607975" cy="1833100"/>
          </a:xfrm>
          <a:custGeom>
            <a:rect b="b" l="l" r="r" t="t"/>
            <a:pathLst>
              <a:path extrusionOk="0" h="73324" w="64319">
                <a:moveTo>
                  <a:pt x="27872" y="0"/>
                </a:moveTo>
                <a:lnTo>
                  <a:pt x="3431" y="6861"/>
                </a:lnTo>
                <a:lnTo>
                  <a:pt x="0" y="40736"/>
                </a:lnTo>
                <a:lnTo>
                  <a:pt x="17581" y="69465"/>
                </a:lnTo>
                <a:lnTo>
                  <a:pt x="42451" y="73324"/>
                </a:lnTo>
                <a:lnTo>
                  <a:pt x="64319" y="48883"/>
                </a:lnTo>
                <a:lnTo>
                  <a:pt x="63461" y="10720"/>
                </a:lnTo>
                <a:close/>
              </a:path>
            </a:pathLst>
          </a:custGeom>
          <a:solidFill>
            <a:srgbClr val="FFA336"/>
          </a:solidFill>
          <a:ln>
            <a:noFill/>
          </a:ln>
        </p:spPr>
      </p:sp>
      <p:sp>
        <p:nvSpPr>
          <p:cNvPr id="946" name="Google Shape;946;p57"/>
          <p:cNvSpPr txBox="1"/>
          <p:nvPr>
            <p:ph type="title"/>
          </p:nvPr>
        </p:nvSpPr>
        <p:spPr>
          <a:xfrm>
            <a:off x="323524" y="267650"/>
            <a:ext cx="87132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947" name="Google Shape;947;p57"/>
          <p:cNvSpPr/>
          <p:nvPr/>
        </p:nvSpPr>
        <p:spPr>
          <a:xfrm>
            <a:off x="3261150" y="2202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48" name="Google Shape;948;p57"/>
          <p:cNvSpPr/>
          <p:nvPr/>
        </p:nvSpPr>
        <p:spPr>
          <a:xfrm>
            <a:off x="3614850" y="1400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49" name="Google Shape;949;p57"/>
          <p:cNvSpPr/>
          <p:nvPr/>
        </p:nvSpPr>
        <p:spPr>
          <a:xfrm>
            <a:off x="2834675" y="1848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50" name="Google Shape;950;p57"/>
          <p:cNvSpPr/>
          <p:nvPr/>
        </p:nvSpPr>
        <p:spPr>
          <a:xfrm>
            <a:off x="2883575" y="1304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51" name="Google Shape;951;p57"/>
          <p:cNvSpPr/>
          <p:nvPr/>
        </p:nvSpPr>
        <p:spPr>
          <a:xfrm>
            <a:off x="3261150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52" name="Google Shape;952;p57"/>
          <p:cNvSpPr/>
          <p:nvPr/>
        </p:nvSpPr>
        <p:spPr>
          <a:xfrm>
            <a:off x="3614850" y="19188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53" name="Google Shape;953;p57"/>
          <p:cNvSpPr/>
          <p:nvPr/>
        </p:nvSpPr>
        <p:spPr>
          <a:xfrm>
            <a:off x="5754275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54" name="Google Shape;954;p57"/>
          <p:cNvSpPr/>
          <p:nvPr/>
        </p:nvSpPr>
        <p:spPr>
          <a:xfrm>
            <a:off x="5167275" y="1732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55" name="Google Shape;955;p57"/>
          <p:cNvSpPr/>
          <p:nvPr/>
        </p:nvSpPr>
        <p:spPr>
          <a:xfrm>
            <a:off x="5836425" y="2009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56" name="Google Shape;956;p57"/>
          <p:cNvSpPr/>
          <p:nvPr/>
        </p:nvSpPr>
        <p:spPr>
          <a:xfrm>
            <a:off x="6027225" y="1557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57" name="Google Shape;957;p57"/>
          <p:cNvSpPr/>
          <p:nvPr/>
        </p:nvSpPr>
        <p:spPr>
          <a:xfrm>
            <a:off x="5261225" y="1166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58" name="Google Shape;958;p57"/>
          <p:cNvSpPr/>
          <p:nvPr/>
        </p:nvSpPr>
        <p:spPr>
          <a:xfrm>
            <a:off x="5754275" y="3316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59" name="Google Shape;959;p57"/>
          <p:cNvSpPr/>
          <p:nvPr/>
        </p:nvSpPr>
        <p:spPr>
          <a:xfrm>
            <a:off x="2674475" y="31222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60" name="Google Shape;960;p57"/>
          <p:cNvSpPr/>
          <p:nvPr/>
        </p:nvSpPr>
        <p:spPr>
          <a:xfrm>
            <a:off x="3524825" y="4138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61" name="Google Shape;961;p57"/>
          <p:cNvSpPr/>
          <p:nvPr/>
        </p:nvSpPr>
        <p:spPr>
          <a:xfrm>
            <a:off x="3524825" y="36697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62" name="Google Shape;962;p57"/>
          <p:cNvSpPr/>
          <p:nvPr/>
        </p:nvSpPr>
        <p:spPr>
          <a:xfrm>
            <a:off x="42894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63" name="Google Shape;963;p57"/>
          <p:cNvSpPr/>
          <p:nvPr/>
        </p:nvSpPr>
        <p:spPr>
          <a:xfrm>
            <a:off x="4728338" y="4023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64" name="Google Shape;964;p57"/>
          <p:cNvSpPr/>
          <p:nvPr/>
        </p:nvSpPr>
        <p:spPr>
          <a:xfrm>
            <a:off x="51672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65" name="Google Shape;965;p57"/>
          <p:cNvSpPr/>
          <p:nvPr/>
        </p:nvSpPr>
        <p:spPr>
          <a:xfrm>
            <a:off x="56735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66" name="Google Shape;966;p57"/>
          <p:cNvSpPr/>
          <p:nvPr/>
        </p:nvSpPr>
        <p:spPr>
          <a:xfrm>
            <a:off x="6190125" y="30563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67" name="Google Shape;967;p57"/>
          <p:cNvSpPr/>
          <p:nvPr/>
        </p:nvSpPr>
        <p:spPr>
          <a:xfrm>
            <a:off x="5200938" y="377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68" name="Google Shape;968;p57"/>
          <p:cNvSpPr/>
          <p:nvPr/>
        </p:nvSpPr>
        <p:spPr>
          <a:xfrm>
            <a:off x="39739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69" name="Google Shape;969;p57"/>
          <p:cNvSpPr/>
          <p:nvPr/>
        </p:nvSpPr>
        <p:spPr>
          <a:xfrm>
            <a:off x="2984475" y="3603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70" name="Google Shape;970;p57"/>
          <p:cNvSpPr/>
          <p:nvPr/>
        </p:nvSpPr>
        <p:spPr>
          <a:xfrm>
            <a:off x="4470000" y="270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5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" name="Google Shape;976;p58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977" name="Google Shape;977;p58"/>
          <p:cNvSpPr/>
          <p:nvPr/>
        </p:nvSpPr>
        <p:spPr>
          <a:xfrm>
            <a:off x="3261150" y="2202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78" name="Google Shape;978;p58"/>
          <p:cNvSpPr/>
          <p:nvPr/>
        </p:nvSpPr>
        <p:spPr>
          <a:xfrm>
            <a:off x="3614850" y="1400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79" name="Google Shape;979;p58"/>
          <p:cNvSpPr/>
          <p:nvPr/>
        </p:nvSpPr>
        <p:spPr>
          <a:xfrm>
            <a:off x="2834675" y="1848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80" name="Google Shape;980;p58"/>
          <p:cNvSpPr/>
          <p:nvPr/>
        </p:nvSpPr>
        <p:spPr>
          <a:xfrm>
            <a:off x="2883575" y="1304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81" name="Google Shape;981;p58"/>
          <p:cNvSpPr/>
          <p:nvPr/>
        </p:nvSpPr>
        <p:spPr>
          <a:xfrm>
            <a:off x="3261150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82" name="Google Shape;982;p58"/>
          <p:cNvSpPr/>
          <p:nvPr/>
        </p:nvSpPr>
        <p:spPr>
          <a:xfrm>
            <a:off x="3614850" y="1918825"/>
            <a:ext cx="353700" cy="353700"/>
          </a:xfrm>
          <a:prstGeom prst="ellipse">
            <a:avLst/>
          </a:prstGeom>
          <a:solidFill>
            <a:srgbClr val="3B475E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83" name="Google Shape;983;p58"/>
          <p:cNvSpPr/>
          <p:nvPr/>
        </p:nvSpPr>
        <p:spPr>
          <a:xfrm>
            <a:off x="5754275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84" name="Google Shape;984;p58"/>
          <p:cNvSpPr/>
          <p:nvPr/>
        </p:nvSpPr>
        <p:spPr>
          <a:xfrm>
            <a:off x="5167275" y="1732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85" name="Google Shape;985;p58"/>
          <p:cNvSpPr/>
          <p:nvPr/>
        </p:nvSpPr>
        <p:spPr>
          <a:xfrm>
            <a:off x="5836425" y="2009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86" name="Google Shape;986;p58"/>
          <p:cNvSpPr/>
          <p:nvPr/>
        </p:nvSpPr>
        <p:spPr>
          <a:xfrm>
            <a:off x="6027225" y="1557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87" name="Google Shape;987;p58"/>
          <p:cNvSpPr/>
          <p:nvPr/>
        </p:nvSpPr>
        <p:spPr>
          <a:xfrm>
            <a:off x="5261225" y="1166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88" name="Google Shape;988;p58"/>
          <p:cNvSpPr/>
          <p:nvPr/>
        </p:nvSpPr>
        <p:spPr>
          <a:xfrm>
            <a:off x="5754275" y="3316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89" name="Google Shape;989;p58"/>
          <p:cNvSpPr/>
          <p:nvPr/>
        </p:nvSpPr>
        <p:spPr>
          <a:xfrm>
            <a:off x="2674475" y="31222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90" name="Google Shape;990;p58"/>
          <p:cNvSpPr/>
          <p:nvPr/>
        </p:nvSpPr>
        <p:spPr>
          <a:xfrm>
            <a:off x="3524825" y="4138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91" name="Google Shape;991;p58"/>
          <p:cNvSpPr/>
          <p:nvPr/>
        </p:nvSpPr>
        <p:spPr>
          <a:xfrm>
            <a:off x="3524825" y="36697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92" name="Google Shape;992;p58"/>
          <p:cNvSpPr/>
          <p:nvPr/>
        </p:nvSpPr>
        <p:spPr>
          <a:xfrm>
            <a:off x="42894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93" name="Google Shape;993;p58"/>
          <p:cNvSpPr/>
          <p:nvPr/>
        </p:nvSpPr>
        <p:spPr>
          <a:xfrm>
            <a:off x="4728338" y="4023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94" name="Google Shape;994;p58"/>
          <p:cNvSpPr/>
          <p:nvPr/>
        </p:nvSpPr>
        <p:spPr>
          <a:xfrm>
            <a:off x="51672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95" name="Google Shape;995;p58"/>
          <p:cNvSpPr/>
          <p:nvPr/>
        </p:nvSpPr>
        <p:spPr>
          <a:xfrm>
            <a:off x="56735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96" name="Google Shape;996;p58"/>
          <p:cNvSpPr/>
          <p:nvPr/>
        </p:nvSpPr>
        <p:spPr>
          <a:xfrm>
            <a:off x="6190125" y="30563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97" name="Google Shape;997;p58"/>
          <p:cNvSpPr/>
          <p:nvPr/>
        </p:nvSpPr>
        <p:spPr>
          <a:xfrm>
            <a:off x="5200938" y="377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98" name="Google Shape;998;p58"/>
          <p:cNvSpPr/>
          <p:nvPr/>
        </p:nvSpPr>
        <p:spPr>
          <a:xfrm>
            <a:off x="39739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99" name="Google Shape;999;p58"/>
          <p:cNvSpPr/>
          <p:nvPr/>
        </p:nvSpPr>
        <p:spPr>
          <a:xfrm>
            <a:off x="2984475" y="3603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00" name="Google Shape;1000;p58"/>
          <p:cNvSpPr/>
          <p:nvPr/>
        </p:nvSpPr>
        <p:spPr>
          <a:xfrm>
            <a:off x="4470000" y="270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59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007" name="Google Shape;1007;p59"/>
          <p:cNvSpPr/>
          <p:nvPr/>
        </p:nvSpPr>
        <p:spPr>
          <a:xfrm>
            <a:off x="3261150" y="2202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08" name="Google Shape;1008;p59"/>
          <p:cNvSpPr/>
          <p:nvPr/>
        </p:nvSpPr>
        <p:spPr>
          <a:xfrm>
            <a:off x="3614850" y="1400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09" name="Google Shape;1009;p59"/>
          <p:cNvSpPr/>
          <p:nvPr/>
        </p:nvSpPr>
        <p:spPr>
          <a:xfrm>
            <a:off x="2834675" y="1848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10" name="Google Shape;1010;p59"/>
          <p:cNvSpPr/>
          <p:nvPr/>
        </p:nvSpPr>
        <p:spPr>
          <a:xfrm>
            <a:off x="2883575" y="1304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11" name="Google Shape;1011;p59"/>
          <p:cNvSpPr/>
          <p:nvPr/>
        </p:nvSpPr>
        <p:spPr>
          <a:xfrm>
            <a:off x="3261150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12" name="Google Shape;1012;p59"/>
          <p:cNvSpPr/>
          <p:nvPr/>
        </p:nvSpPr>
        <p:spPr>
          <a:xfrm>
            <a:off x="3614850" y="19188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13" name="Google Shape;1013;p59"/>
          <p:cNvSpPr/>
          <p:nvPr/>
        </p:nvSpPr>
        <p:spPr>
          <a:xfrm>
            <a:off x="5754275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14" name="Google Shape;1014;p59"/>
          <p:cNvSpPr/>
          <p:nvPr/>
        </p:nvSpPr>
        <p:spPr>
          <a:xfrm>
            <a:off x="5167275" y="1732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15" name="Google Shape;1015;p59"/>
          <p:cNvSpPr/>
          <p:nvPr/>
        </p:nvSpPr>
        <p:spPr>
          <a:xfrm>
            <a:off x="5836425" y="2009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16" name="Google Shape;1016;p59"/>
          <p:cNvSpPr/>
          <p:nvPr/>
        </p:nvSpPr>
        <p:spPr>
          <a:xfrm>
            <a:off x="6027225" y="1557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17" name="Google Shape;1017;p59"/>
          <p:cNvSpPr/>
          <p:nvPr/>
        </p:nvSpPr>
        <p:spPr>
          <a:xfrm>
            <a:off x="5261225" y="1166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18" name="Google Shape;1018;p59"/>
          <p:cNvSpPr/>
          <p:nvPr/>
        </p:nvSpPr>
        <p:spPr>
          <a:xfrm>
            <a:off x="5754275" y="3316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19" name="Google Shape;1019;p59"/>
          <p:cNvSpPr/>
          <p:nvPr/>
        </p:nvSpPr>
        <p:spPr>
          <a:xfrm>
            <a:off x="2674475" y="31222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20" name="Google Shape;1020;p59"/>
          <p:cNvSpPr/>
          <p:nvPr/>
        </p:nvSpPr>
        <p:spPr>
          <a:xfrm>
            <a:off x="3524825" y="4138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21" name="Google Shape;1021;p59"/>
          <p:cNvSpPr/>
          <p:nvPr/>
        </p:nvSpPr>
        <p:spPr>
          <a:xfrm>
            <a:off x="3524825" y="36697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22" name="Google Shape;1022;p59"/>
          <p:cNvSpPr/>
          <p:nvPr/>
        </p:nvSpPr>
        <p:spPr>
          <a:xfrm>
            <a:off x="42894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23" name="Google Shape;1023;p59"/>
          <p:cNvSpPr/>
          <p:nvPr/>
        </p:nvSpPr>
        <p:spPr>
          <a:xfrm>
            <a:off x="4728338" y="4023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24" name="Google Shape;1024;p59"/>
          <p:cNvSpPr/>
          <p:nvPr/>
        </p:nvSpPr>
        <p:spPr>
          <a:xfrm>
            <a:off x="51672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25" name="Google Shape;1025;p59"/>
          <p:cNvSpPr/>
          <p:nvPr/>
        </p:nvSpPr>
        <p:spPr>
          <a:xfrm>
            <a:off x="56735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26" name="Google Shape;1026;p59"/>
          <p:cNvSpPr/>
          <p:nvPr/>
        </p:nvSpPr>
        <p:spPr>
          <a:xfrm>
            <a:off x="6190125" y="30563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27" name="Google Shape;1027;p59"/>
          <p:cNvSpPr/>
          <p:nvPr/>
        </p:nvSpPr>
        <p:spPr>
          <a:xfrm>
            <a:off x="5200938" y="377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28" name="Google Shape;1028;p59"/>
          <p:cNvSpPr/>
          <p:nvPr/>
        </p:nvSpPr>
        <p:spPr>
          <a:xfrm>
            <a:off x="39739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29" name="Google Shape;1029;p59"/>
          <p:cNvSpPr/>
          <p:nvPr/>
        </p:nvSpPr>
        <p:spPr>
          <a:xfrm>
            <a:off x="2984475" y="3603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30" name="Google Shape;1030;p59"/>
          <p:cNvSpPr/>
          <p:nvPr/>
        </p:nvSpPr>
        <p:spPr>
          <a:xfrm>
            <a:off x="4470000" y="270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60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037" name="Google Shape;1037;p60"/>
          <p:cNvSpPr/>
          <p:nvPr/>
        </p:nvSpPr>
        <p:spPr>
          <a:xfrm>
            <a:off x="3261150" y="2202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38" name="Google Shape;1038;p60"/>
          <p:cNvSpPr/>
          <p:nvPr/>
        </p:nvSpPr>
        <p:spPr>
          <a:xfrm>
            <a:off x="3614850" y="1400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39" name="Google Shape;1039;p60"/>
          <p:cNvSpPr/>
          <p:nvPr/>
        </p:nvSpPr>
        <p:spPr>
          <a:xfrm>
            <a:off x="2834675" y="1848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40" name="Google Shape;1040;p60"/>
          <p:cNvSpPr/>
          <p:nvPr/>
        </p:nvSpPr>
        <p:spPr>
          <a:xfrm>
            <a:off x="2883575" y="1304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41" name="Google Shape;1041;p60"/>
          <p:cNvSpPr/>
          <p:nvPr/>
        </p:nvSpPr>
        <p:spPr>
          <a:xfrm>
            <a:off x="3261150" y="1104863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42" name="Google Shape;1042;p60"/>
          <p:cNvSpPr/>
          <p:nvPr/>
        </p:nvSpPr>
        <p:spPr>
          <a:xfrm>
            <a:off x="3614850" y="19188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43" name="Google Shape;1043;p60"/>
          <p:cNvSpPr/>
          <p:nvPr/>
        </p:nvSpPr>
        <p:spPr>
          <a:xfrm>
            <a:off x="5754275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44" name="Google Shape;1044;p60"/>
          <p:cNvSpPr/>
          <p:nvPr/>
        </p:nvSpPr>
        <p:spPr>
          <a:xfrm>
            <a:off x="5167275" y="1732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45" name="Google Shape;1045;p60"/>
          <p:cNvSpPr/>
          <p:nvPr/>
        </p:nvSpPr>
        <p:spPr>
          <a:xfrm>
            <a:off x="5836425" y="2009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46" name="Google Shape;1046;p60"/>
          <p:cNvSpPr/>
          <p:nvPr/>
        </p:nvSpPr>
        <p:spPr>
          <a:xfrm>
            <a:off x="6027225" y="1557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47" name="Google Shape;1047;p60"/>
          <p:cNvSpPr/>
          <p:nvPr/>
        </p:nvSpPr>
        <p:spPr>
          <a:xfrm>
            <a:off x="5261225" y="1166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48" name="Google Shape;1048;p60"/>
          <p:cNvSpPr/>
          <p:nvPr/>
        </p:nvSpPr>
        <p:spPr>
          <a:xfrm>
            <a:off x="5754275" y="3316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49" name="Google Shape;1049;p60"/>
          <p:cNvSpPr/>
          <p:nvPr/>
        </p:nvSpPr>
        <p:spPr>
          <a:xfrm>
            <a:off x="2674475" y="31222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50" name="Google Shape;1050;p60"/>
          <p:cNvSpPr/>
          <p:nvPr/>
        </p:nvSpPr>
        <p:spPr>
          <a:xfrm>
            <a:off x="3524825" y="4138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51" name="Google Shape;1051;p60"/>
          <p:cNvSpPr/>
          <p:nvPr/>
        </p:nvSpPr>
        <p:spPr>
          <a:xfrm>
            <a:off x="3524825" y="36697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52" name="Google Shape;1052;p60"/>
          <p:cNvSpPr/>
          <p:nvPr/>
        </p:nvSpPr>
        <p:spPr>
          <a:xfrm>
            <a:off x="42894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53" name="Google Shape;1053;p60"/>
          <p:cNvSpPr/>
          <p:nvPr/>
        </p:nvSpPr>
        <p:spPr>
          <a:xfrm>
            <a:off x="4728338" y="4023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54" name="Google Shape;1054;p60"/>
          <p:cNvSpPr/>
          <p:nvPr/>
        </p:nvSpPr>
        <p:spPr>
          <a:xfrm>
            <a:off x="51672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55" name="Google Shape;1055;p60"/>
          <p:cNvSpPr/>
          <p:nvPr/>
        </p:nvSpPr>
        <p:spPr>
          <a:xfrm>
            <a:off x="56735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56" name="Google Shape;1056;p60"/>
          <p:cNvSpPr/>
          <p:nvPr/>
        </p:nvSpPr>
        <p:spPr>
          <a:xfrm>
            <a:off x="6190125" y="30563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57" name="Google Shape;1057;p60"/>
          <p:cNvSpPr/>
          <p:nvPr/>
        </p:nvSpPr>
        <p:spPr>
          <a:xfrm>
            <a:off x="5200938" y="377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58" name="Google Shape;1058;p60"/>
          <p:cNvSpPr/>
          <p:nvPr/>
        </p:nvSpPr>
        <p:spPr>
          <a:xfrm>
            <a:off x="39739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59" name="Google Shape;1059;p60"/>
          <p:cNvSpPr/>
          <p:nvPr/>
        </p:nvSpPr>
        <p:spPr>
          <a:xfrm>
            <a:off x="2984475" y="3603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60" name="Google Shape;1060;p60"/>
          <p:cNvSpPr/>
          <p:nvPr/>
        </p:nvSpPr>
        <p:spPr>
          <a:xfrm>
            <a:off x="4470000" y="270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5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61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067" name="Google Shape;1067;p61"/>
          <p:cNvSpPr/>
          <p:nvPr/>
        </p:nvSpPr>
        <p:spPr>
          <a:xfrm>
            <a:off x="3261150" y="2202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68" name="Google Shape;1068;p61"/>
          <p:cNvSpPr/>
          <p:nvPr/>
        </p:nvSpPr>
        <p:spPr>
          <a:xfrm>
            <a:off x="3614850" y="1400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69" name="Google Shape;1069;p61"/>
          <p:cNvSpPr/>
          <p:nvPr/>
        </p:nvSpPr>
        <p:spPr>
          <a:xfrm>
            <a:off x="2834675" y="1848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70" name="Google Shape;1070;p61"/>
          <p:cNvSpPr/>
          <p:nvPr/>
        </p:nvSpPr>
        <p:spPr>
          <a:xfrm>
            <a:off x="2883575" y="1304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71" name="Google Shape;1071;p61"/>
          <p:cNvSpPr/>
          <p:nvPr/>
        </p:nvSpPr>
        <p:spPr>
          <a:xfrm>
            <a:off x="3261150" y="1104863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72" name="Google Shape;1072;p61"/>
          <p:cNvSpPr/>
          <p:nvPr/>
        </p:nvSpPr>
        <p:spPr>
          <a:xfrm>
            <a:off x="3614850" y="19188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73" name="Google Shape;1073;p61"/>
          <p:cNvSpPr/>
          <p:nvPr/>
        </p:nvSpPr>
        <p:spPr>
          <a:xfrm>
            <a:off x="5754275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74" name="Google Shape;1074;p61"/>
          <p:cNvSpPr/>
          <p:nvPr/>
        </p:nvSpPr>
        <p:spPr>
          <a:xfrm>
            <a:off x="5167275" y="1732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75" name="Google Shape;1075;p61"/>
          <p:cNvSpPr/>
          <p:nvPr/>
        </p:nvSpPr>
        <p:spPr>
          <a:xfrm>
            <a:off x="5836425" y="2009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76" name="Google Shape;1076;p61"/>
          <p:cNvSpPr/>
          <p:nvPr/>
        </p:nvSpPr>
        <p:spPr>
          <a:xfrm>
            <a:off x="6027225" y="1557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77" name="Google Shape;1077;p61"/>
          <p:cNvSpPr/>
          <p:nvPr/>
        </p:nvSpPr>
        <p:spPr>
          <a:xfrm>
            <a:off x="5261225" y="1166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78" name="Google Shape;1078;p61"/>
          <p:cNvSpPr/>
          <p:nvPr/>
        </p:nvSpPr>
        <p:spPr>
          <a:xfrm>
            <a:off x="5754275" y="3316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79" name="Google Shape;1079;p61"/>
          <p:cNvSpPr/>
          <p:nvPr/>
        </p:nvSpPr>
        <p:spPr>
          <a:xfrm>
            <a:off x="2674475" y="31222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80" name="Google Shape;1080;p61"/>
          <p:cNvSpPr/>
          <p:nvPr/>
        </p:nvSpPr>
        <p:spPr>
          <a:xfrm>
            <a:off x="3524825" y="4138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81" name="Google Shape;1081;p61"/>
          <p:cNvSpPr/>
          <p:nvPr/>
        </p:nvSpPr>
        <p:spPr>
          <a:xfrm>
            <a:off x="3524825" y="36697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82" name="Google Shape;1082;p61"/>
          <p:cNvSpPr/>
          <p:nvPr/>
        </p:nvSpPr>
        <p:spPr>
          <a:xfrm>
            <a:off x="42894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83" name="Google Shape;1083;p61"/>
          <p:cNvSpPr/>
          <p:nvPr/>
        </p:nvSpPr>
        <p:spPr>
          <a:xfrm>
            <a:off x="4728338" y="4023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84" name="Google Shape;1084;p61"/>
          <p:cNvSpPr/>
          <p:nvPr/>
        </p:nvSpPr>
        <p:spPr>
          <a:xfrm>
            <a:off x="51672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85" name="Google Shape;1085;p61"/>
          <p:cNvSpPr/>
          <p:nvPr/>
        </p:nvSpPr>
        <p:spPr>
          <a:xfrm>
            <a:off x="56735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86" name="Google Shape;1086;p61"/>
          <p:cNvSpPr/>
          <p:nvPr/>
        </p:nvSpPr>
        <p:spPr>
          <a:xfrm>
            <a:off x="6190125" y="30563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87" name="Google Shape;1087;p61"/>
          <p:cNvSpPr/>
          <p:nvPr/>
        </p:nvSpPr>
        <p:spPr>
          <a:xfrm>
            <a:off x="5200938" y="377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88" name="Google Shape;1088;p61"/>
          <p:cNvSpPr/>
          <p:nvPr/>
        </p:nvSpPr>
        <p:spPr>
          <a:xfrm>
            <a:off x="39739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89" name="Google Shape;1089;p61"/>
          <p:cNvSpPr/>
          <p:nvPr/>
        </p:nvSpPr>
        <p:spPr>
          <a:xfrm>
            <a:off x="2984475" y="3603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90" name="Google Shape;1090;p61"/>
          <p:cNvSpPr/>
          <p:nvPr/>
        </p:nvSpPr>
        <p:spPr>
          <a:xfrm>
            <a:off x="4470000" y="270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62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097" name="Google Shape;1097;p62"/>
          <p:cNvSpPr/>
          <p:nvPr/>
        </p:nvSpPr>
        <p:spPr>
          <a:xfrm>
            <a:off x="3261150" y="2202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98" name="Google Shape;1098;p62"/>
          <p:cNvSpPr/>
          <p:nvPr/>
        </p:nvSpPr>
        <p:spPr>
          <a:xfrm>
            <a:off x="3614850" y="1400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99" name="Google Shape;1099;p62"/>
          <p:cNvSpPr/>
          <p:nvPr/>
        </p:nvSpPr>
        <p:spPr>
          <a:xfrm>
            <a:off x="2834675" y="1848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00" name="Google Shape;1100;p62"/>
          <p:cNvSpPr/>
          <p:nvPr/>
        </p:nvSpPr>
        <p:spPr>
          <a:xfrm>
            <a:off x="2883575" y="1304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01" name="Google Shape;1101;p62"/>
          <p:cNvSpPr/>
          <p:nvPr/>
        </p:nvSpPr>
        <p:spPr>
          <a:xfrm>
            <a:off x="3261150" y="1104863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02" name="Google Shape;1102;p62"/>
          <p:cNvSpPr/>
          <p:nvPr/>
        </p:nvSpPr>
        <p:spPr>
          <a:xfrm>
            <a:off x="3614850" y="19188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03" name="Google Shape;1103;p62"/>
          <p:cNvSpPr/>
          <p:nvPr/>
        </p:nvSpPr>
        <p:spPr>
          <a:xfrm>
            <a:off x="5754275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04" name="Google Shape;1104;p62"/>
          <p:cNvSpPr/>
          <p:nvPr/>
        </p:nvSpPr>
        <p:spPr>
          <a:xfrm>
            <a:off x="5167275" y="1732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05" name="Google Shape;1105;p62"/>
          <p:cNvSpPr/>
          <p:nvPr/>
        </p:nvSpPr>
        <p:spPr>
          <a:xfrm>
            <a:off x="5836425" y="2009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06" name="Google Shape;1106;p62"/>
          <p:cNvSpPr/>
          <p:nvPr/>
        </p:nvSpPr>
        <p:spPr>
          <a:xfrm>
            <a:off x="6027225" y="1557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07" name="Google Shape;1107;p62"/>
          <p:cNvSpPr/>
          <p:nvPr/>
        </p:nvSpPr>
        <p:spPr>
          <a:xfrm>
            <a:off x="5261225" y="1166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08" name="Google Shape;1108;p62"/>
          <p:cNvSpPr/>
          <p:nvPr/>
        </p:nvSpPr>
        <p:spPr>
          <a:xfrm>
            <a:off x="5754275" y="3316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09" name="Google Shape;1109;p62"/>
          <p:cNvSpPr/>
          <p:nvPr/>
        </p:nvSpPr>
        <p:spPr>
          <a:xfrm>
            <a:off x="2674475" y="31222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10" name="Google Shape;1110;p62"/>
          <p:cNvSpPr/>
          <p:nvPr/>
        </p:nvSpPr>
        <p:spPr>
          <a:xfrm>
            <a:off x="3524825" y="4138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11" name="Google Shape;1111;p62"/>
          <p:cNvSpPr/>
          <p:nvPr/>
        </p:nvSpPr>
        <p:spPr>
          <a:xfrm>
            <a:off x="3524825" y="36697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12" name="Google Shape;1112;p62"/>
          <p:cNvSpPr/>
          <p:nvPr/>
        </p:nvSpPr>
        <p:spPr>
          <a:xfrm>
            <a:off x="42894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13" name="Google Shape;1113;p62"/>
          <p:cNvSpPr/>
          <p:nvPr/>
        </p:nvSpPr>
        <p:spPr>
          <a:xfrm>
            <a:off x="4728338" y="4023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14" name="Google Shape;1114;p62"/>
          <p:cNvSpPr/>
          <p:nvPr/>
        </p:nvSpPr>
        <p:spPr>
          <a:xfrm>
            <a:off x="51672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15" name="Google Shape;1115;p62"/>
          <p:cNvSpPr/>
          <p:nvPr/>
        </p:nvSpPr>
        <p:spPr>
          <a:xfrm>
            <a:off x="56735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16" name="Google Shape;1116;p62"/>
          <p:cNvSpPr/>
          <p:nvPr/>
        </p:nvSpPr>
        <p:spPr>
          <a:xfrm>
            <a:off x="6190125" y="30563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17" name="Google Shape;1117;p62"/>
          <p:cNvSpPr/>
          <p:nvPr/>
        </p:nvSpPr>
        <p:spPr>
          <a:xfrm>
            <a:off x="5200938" y="377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18" name="Google Shape;1118;p62"/>
          <p:cNvSpPr/>
          <p:nvPr/>
        </p:nvSpPr>
        <p:spPr>
          <a:xfrm>
            <a:off x="39739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19" name="Google Shape;1119;p62"/>
          <p:cNvSpPr/>
          <p:nvPr/>
        </p:nvSpPr>
        <p:spPr>
          <a:xfrm>
            <a:off x="2984475" y="3603025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20" name="Google Shape;1120;p62"/>
          <p:cNvSpPr/>
          <p:nvPr/>
        </p:nvSpPr>
        <p:spPr>
          <a:xfrm>
            <a:off x="4470000" y="270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5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Google Shape;1126;p63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127" name="Google Shape;1127;p63"/>
          <p:cNvSpPr/>
          <p:nvPr/>
        </p:nvSpPr>
        <p:spPr>
          <a:xfrm>
            <a:off x="3261150" y="2202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28" name="Google Shape;1128;p63"/>
          <p:cNvSpPr/>
          <p:nvPr/>
        </p:nvSpPr>
        <p:spPr>
          <a:xfrm>
            <a:off x="3614850" y="1400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29" name="Google Shape;1129;p63"/>
          <p:cNvSpPr/>
          <p:nvPr/>
        </p:nvSpPr>
        <p:spPr>
          <a:xfrm>
            <a:off x="2834675" y="1848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30" name="Google Shape;1130;p63"/>
          <p:cNvSpPr/>
          <p:nvPr/>
        </p:nvSpPr>
        <p:spPr>
          <a:xfrm>
            <a:off x="2883575" y="1304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31" name="Google Shape;1131;p63"/>
          <p:cNvSpPr/>
          <p:nvPr/>
        </p:nvSpPr>
        <p:spPr>
          <a:xfrm>
            <a:off x="3261150" y="1104863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32" name="Google Shape;1132;p63"/>
          <p:cNvSpPr/>
          <p:nvPr/>
        </p:nvSpPr>
        <p:spPr>
          <a:xfrm>
            <a:off x="3614850" y="19188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33" name="Google Shape;1133;p63"/>
          <p:cNvSpPr/>
          <p:nvPr/>
        </p:nvSpPr>
        <p:spPr>
          <a:xfrm>
            <a:off x="5754275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34" name="Google Shape;1134;p63"/>
          <p:cNvSpPr/>
          <p:nvPr/>
        </p:nvSpPr>
        <p:spPr>
          <a:xfrm>
            <a:off x="5167275" y="1732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35" name="Google Shape;1135;p63"/>
          <p:cNvSpPr/>
          <p:nvPr/>
        </p:nvSpPr>
        <p:spPr>
          <a:xfrm>
            <a:off x="5836425" y="2009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36" name="Google Shape;1136;p63"/>
          <p:cNvSpPr/>
          <p:nvPr/>
        </p:nvSpPr>
        <p:spPr>
          <a:xfrm>
            <a:off x="6027225" y="1557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37" name="Google Shape;1137;p63"/>
          <p:cNvSpPr/>
          <p:nvPr/>
        </p:nvSpPr>
        <p:spPr>
          <a:xfrm>
            <a:off x="5261225" y="1166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38" name="Google Shape;1138;p63"/>
          <p:cNvSpPr/>
          <p:nvPr/>
        </p:nvSpPr>
        <p:spPr>
          <a:xfrm>
            <a:off x="5754275" y="3316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39" name="Google Shape;1139;p63"/>
          <p:cNvSpPr/>
          <p:nvPr/>
        </p:nvSpPr>
        <p:spPr>
          <a:xfrm>
            <a:off x="2674475" y="31222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40" name="Google Shape;1140;p63"/>
          <p:cNvSpPr/>
          <p:nvPr/>
        </p:nvSpPr>
        <p:spPr>
          <a:xfrm>
            <a:off x="3524825" y="4138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41" name="Google Shape;1141;p63"/>
          <p:cNvSpPr/>
          <p:nvPr/>
        </p:nvSpPr>
        <p:spPr>
          <a:xfrm>
            <a:off x="3524825" y="36697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42" name="Google Shape;1142;p63"/>
          <p:cNvSpPr/>
          <p:nvPr/>
        </p:nvSpPr>
        <p:spPr>
          <a:xfrm>
            <a:off x="42894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43" name="Google Shape;1143;p63"/>
          <p:cNvSpPr/>
          <p:nvPr/>
        </p:nvSpPr>
        <p:spPr>
          <a:xfrm>
            <a:off x="4728338" y="4023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44" name="Google Shape;1144;p63"/>
          <p:cNvSpPr/>
          <p:nvPr/>
        </p:nvSpPr>
        <p:spPr>
          <a:xfrm>
            <a:off x="51672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45" name="Google Shape;1145;p63"/>
          <p:cNvSpPr/>
          <p:nvPr/>
        </p:nvSpPr>
        <p:spPr>
          <a:xfrm>
            <a:off x="56735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46" name="Google Shape;1146;p63"/>
          <p:cNvSpPr/>
          <p:nvPr/>
        </p:nvSpPr>
        <p:spPr>
          <a:xfrm>
            <a:off x="6190125" y="30563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47" name="Google Shape;1147;p63"/>
          <p:cNvSpPr/>
          <p:nvPr/>
        </p:nvSpPr>
        <p:spPr>
          <a:xfrm>
            <a:off x="5200938" y="377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48" name="Google Shape;1148;p63"/>
          <p:cNvSpPr/>
          <p:nvPr/>
        </p:nvSpPr>
        <p:spPr>
          <a:xfrm>
            <a:off x="39739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49" name="Google Shape;1149;p63"/>
          <p:cNvSpPr/>
          <p:nvPr/>
        </p:nvSpPr>
        <p:spPr>
          <a:xfrm>
            <a:off x="2984475" y="36030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50" name="Google Shape;1150;p63"/>
          <p:cNvSpPr/>
          <p:nvPr/>
        </p:nvSpPr>
        <p:spPr>
          <a:xfrm>
            <a:off x="4470000" y="270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5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64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157" name="Google Shape;1157;p64"/>
          <p:cNvSpPr/>
          <p:nvPr/>
        </p:nvSpPr>
        <p:spPr>
          <a:xfrm>
            <a:off x="3261150" y="2202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58" name="Google Shape;1158;p64"/>
          <p:cNvSpPr/>
          <p:nvPr/>
        </p:nvSpPr>
        <p:spPr>
          <a:xfrm>
            <a:off x="3614850" y="1400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59" name="Google Shape;1159;p64"/>
          <p:cNvSpPr/>
          <p:nvPr/>
        </p:nvSpPr>
        <p:spPr>
          <a:xfrm>
            <a:off x="2834675" y="1848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60" name="Google Shape;1160;p64"/>
          <p:cNvSpPr/>
          <p:nvPr/>
        </p:nvSpPr>
        <p:spPr>
          <a:xfrm>
            <a:off x="2883575" y="1304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61" name="Google Shape;1161;p64"/>
          <p:cNvSpPr/>
          <p:nvPr/>
        </p:nvSpPr>
        <p:spPr>
          <a:xfrm>
            <a:off x="3261150" y="1104863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62" name="Google Shape;1162;p64"/>
          <p:cNvSpPr/>
          <p:nvPr/>
        </p:nvSpPr>
        <p:spPr>
          <a:xfrm>
            <a:off x="3614850" y="19188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63" name="Google Shape;1163;p64"/>
          <p:cNvSpPr/>
          <p:nvPr/>
        </p:nvSpPr>
        <p:spPr>
          <a:xfrm>
            <a:off x="5754275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64" name="Google Shape;1164;p64"/>
          <p:cNvSpPr/>
          <p:nvPr/>
        </p:nvSpPr>
        <p:spPr>
          <a:xfrm>
            <a:off x="5167275" y="1732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65" name="Google Shape;1165;p64"/>
          <p:cNvSpPr/>
          <p:nvPr/>
        </p:nvSpPr>
        <p:spPr>
          <a:xfrm>
            <a:off x="5836425" y="2009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66" name="Google Shape;1166;p64"/>
          <p:cNvSpPr/>
          <p:nvPr/>
        </p:nvSpPr>
        <p:spPr>
          <a:xfrm>
            <a:off x="6027225" y="1557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67" name="Google Shape;1167;p64"/>
          <p:cNvSpPr/>
          <p:nvPr/>
        </p:nvSpPr>
        <p:spPr>
          <a:xfrm>
            <a:off x="5261225" y="1166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68" name="Google Shape;1168;p64"/>
          <p:cNvSpPr/>
          <p:nvPr/>
        </p:nvSpPr>
        <p:spPr>
          <a:xfrm>
            <a:off x="5754275" y="3316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69" name="Google Shape;1169;p64"/>
          <p:cNvSpPr/>
          <p:nvPr/>
        </p:nvSpPr>
        <p:spPr>
          <a:xfrm>
            <a:off x="2674475" y="31222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70" name="Google Shape;1170;p64"/>
          <p:cNvSpPr/>
          <p:nvPr/>
        </p:nvSpPr>
        <p:spPr>
          <a:xfrm>
            <a:off x="3524825" y="4138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71" name="Google Shape;1171;p64"/>
          <p:cNvSpPr/>
          <p:nvPr/>
        </p:nvSpPr>
        <p:spPr>
          <a:xfrm>
            <a:off x="3524825" y="3669725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72" name="Google Shape;1172;p64"/>
          <p:cNvSpPr/>
          <p:nvPr/>
        </p:nvSpPr>
        <p:spPr>
          <a:xfrm>
            <a:off x="42894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73" name="Google Shape;1173;p64"/>
          <p:cNvSpPr/>
          <p:nvPr/>
        </p:nvSpPr>
        <p:spPr>
          <a:xfrm>
            <a:off x="4728338" y="4023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74" name="Google Shape;1174;p64"/>
          <p:cNvSpPr/>
          <p:nvPr/>
        </p:nvSpPr>
        <p:spPr>
          <a:xfrm>
            <a:off x="51672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75" name="Google Shape;1175;p64"/>
          <p:cNvSpPr/>
          <p:nvPr/>
        </p:nvSpPr>
        <p:spPr>
          <a:xfrm>
            <a:off x="56735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76" name="Google Shape;1176;p64"/>
          <p:cNvSpPr/>
          <p:nvPr/>
        </p:nvSpPr>
        <p:spPr>
          <a:xfrm>
            <a:off x="6190125" y="30563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77" name="Google Shape;1177;p64"/>
          <p:cNvSpPr/>
          <p:nvPr/>
        </p:nvSpPr>
        <p:spPr>
          <a:xfrm>
            <a:off x="5200938" y="377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78" name="Google Shape;1178;p64"/>
          <p:cNvSpPr/>
          <p:nvPr/>
        </p:nvSpPr>
        <p:spPr>
          <a:xfrm>
            <a:off x="39739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79" name="Google Shape;1179;p64"/>
          <p:cNvSpPr/>
          <p:nvPr/>
        </p:nvSpPr>
        <p:spPr>
          <a:xfrm>
            <a:off x="2984475" y="36030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80" name="Google Shape;1180;p64"/>
          <p:cNvSpPr/>
          <p:nvPr/>
        </p:nvSpPr>
        <p:spPr>
          <a:xfrm>
            <a:off x="4470000" y="270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5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65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187" name="Google Shape;1187;p65"/>
          <p:cNvSpPr/>
          <p:nvPr/>
        </p:nvSpPr>
        <p:spPr>
          <a:xfrm>
            <a:off x="3261150" y="2202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88" name="Google Shape;1188;p65"/>
          <p:cNvSpPr/>
          <p:nvPr/>
        </p:nvSpPr>
        <p:spPr>
          <a:xfrm>
            <a:off x="3614850" y="1400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89" name="Google Shape;1189;p65"/>
          <p:cNvSpPr/>
          <p:nvPr/>
        </p:nvSpPr>
        <p:spPr>
          <a:xfrm>
            <a:off x="2834675" y="1848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90" name="Google Shape;1190;p65"/>
          <p:cNvSpPr/>
          <p:nvPr/>
        </p:nvSpPr>
        <p:spPr>
          <a:xfrm>
            <a:off x="2883575" y="1304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91" name="Google Shape;1191;p65"/>
          <p:cNvSpPr/>
          <p:nvPr/>
        </p:nvSpPr>
        <p:spPr>
          <a:xfrm>
            <a:off x="3261150" y="1104863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92" name="Google Shape;1192;p65"/>
          <p:cNvSpPr/>
          <p:nvPr/>
        </p:nvSpPr>
        <p:spPr>
          <a:xfrm>
            <a:off x="3614850" y="19188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93" name="Google Shape;1193;p65"/>
          <p:cNvSpPr/>
          <p:nvPr/>
        </p:nvSpPr>
        <p:spPr>
          <a:xfrm>
            <a:off x="5754275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94" name="Google Shape;1194;p65"/>
          <p:cNvSpPr/>
          <p:nvPr/>
        </p:nvSpPr>
        <p:spPr>
          <a:xfrm>
            <a:off x="5167275" y="1732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95" name="Google Shape;1195;p65"/>
          <p:cNvSpPr/>
          <p:nvPr/>
        </p:nvSpPr>
        <p:spPr>
          <a:xfrm>
            <a:off x="5836425" y="2009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96" name="Google Shape;1196;p65"/>
          <p:cNvSpPr/>
          <p:nvPr/>
        </p:nvSpPr>
        <p:spPr>
          <a:xfrm>
            <a:off x="6027225" y="1557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97" name="Google Shape;1197;p65"/>
          <p:cNvSpPr/>
          <p:nvPr/>
        </p:nvSpPr>
        <p:spPr>
          <a:xfrm>
            <a:off x="5261225" y="1166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98" name="Google Shape;1198;p65"/>
          <p:cNvSpPr/>
          <p:nvPr/>
        </p:nvSpPr>
        <p:spPr>
          <a:xfrm>
            <a:off x="5754275" y="3316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199" name="Google Shape;1199;p65"/>
          <p:cNvSpPr/>
          <p:nvPr/>
        </p:nvSpPr>
        <p:spPr>
          <a:xfrm>
            <a:off x="2674475" y="31222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00" name="Google Shape;1200;p65"/>
          <p:cNvSpPr/>
          <p:nvPr/>
        </p:nvSpPr>
        <p:spPr>
          <a:xfrm>
            <a:off x="3524825" y="4138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01" name="Google Shape;1201;p65"/>
          <p:cNvSpPr/>
          <p:nvPr/>
        </p:nvSpPr>
        <p:spPr>
          <a:xfrm>
            <a:off x="3524825" y="36697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02" name="Google Shape;1202;p65"/>
          <p:cNvSpPr/>
          <p:nvPr/>
        </p:nvSpPr>
        <p:spPr>
          <a:xfrm>
            <a:off x="42894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03" name="Google Shape;1203;p65"/>
          <p:cNvSpPr/>
          <p:nvPr/>
        </p:nvSpPr>
        <p:spPr>
          <a:xfrm>
            <a:off x="4728338" y="4023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04" name="Google Shape;1204;p65"/>
          <p:cNvSpPr/>
          <p:nvPr/>
        </p:nvSpPr>
        <p:spPr>
          <a:xfrm>
            <a:off x="51672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05" name="Google Shape;1205;p65"/>
          <p:cNvSpPr/>
          <p:nvPr/>
        </p:nvSpPr>
        <p:spPr>
          <a:xfrm>
            <a:off x="56735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06" name="Google Shape;1206;p65"/>
          <p:cNvSpPr/>
          <p:nvPr/>
        </p:nvSpPr>
        <p:spPr>
          <a:xfrm>
            <a:off x="6190125" y="30563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07" name="Google Shape;1207;p65"/>
          <p:cNvSpPr/>
          <p:nvPr/>
        </p:nvSpPr>
        <p:spPr>
          <a:xfrm>
            <a:off x="5200938" y="377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08" name="Google Shape;1208;p65"/>
          <p:cNvSpPr/>
          <p:nvPr/>
        </p:nvSpPr>
        <p:spPr>
          <a:xfrm>
            <a:off x="39739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09" name="Google Shape;1209;p65"/>
          <p:cNvSpPr/>
          <p:nvPr/>
        </p:nvSpPr>
        <p:spPr>
          <a:xfrm>
            <a:off x="2984475" y="36030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10" name="Google Shape;1210;p65"/>
          <p:cNvSpPr/>
          <p:nvPr/>
        </p:nvSpPr>
        <p:spPr>
          <a:xfrm>
            <a:off x="4470000" y="270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5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p66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217" name="Google Shape;1217;p66"/>
          <p:cNvSpPr/>
          <p:nvPr/>
        </p:nvSpPr>
        <p:spPr>
          <a:xfrm>
            <a:off x="3261150" y="2202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18" name="Google Shape;1218;p66"/>
          <p:cNvSpPr/>
          <p:nvPr/>
        </p:nvSpPr>
        <p:spPr>
          <a:xfrm>
            <a:off x="3614850" y="1400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19" name="Google Shape;1219;p66"/>
          <p:cNvSpPr/>
          <p:nvPr/>
        </p:nvSpPr>
        <p:spPr>
          <a:xfrm>
            <a:off x="2834675" y="1848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20" name="Google Shape;1220;p66"/>
          <p:cNvSpPr/>
          <p:nvPr/>
        </p:nvSpPr>
        <p:spPr>
          <a:xfrm>
            <a:off x="2883575" y="1304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21" name="Google Shape;1221;p66"/>
          <p:cNvSpPr/>
          <p:nvPr/>
        </p:nvSpPr>
        <p:spPr>
          <a:xfrm>
            <a:off x="3261150" y="1104863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22" name="Google Shape;1222;p66"/>
          <p:cNvSpPr/>
          <p:nvPr/>
        </p:nvSpPr>
        <p:spPr>
          <a:xfrm>
            <a:off x="3614850" y="19188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23" name="Google Shape;1223;p66"/>
          <p:cNvSpPr/>
          <p:nvPr/>
        </p:nvSpPr>
        <p:spPr>
          <a:xfrm>
            <a:off x="5754275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24" name="Google Shape;1224;p66"/>
          <p:cNvSpPr/>
          <p:nvPr/>
        </p:nvSpPr>
        <p:spPr>
          <a:xfrm>
            <a:off x="5167275" y="1732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25" name="Google Shape;1225;p66"/>
          <p:cNvSpPr/>
          <p:nvPr/>
        </p:nvSpPr>
        <p:spPr>
          <a:xfrm>
            <a:off x="5836425" y="2009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26" name="Google Shape;1226;p66"/>
          <p:cNvSpPr/>
          <p:nvPr/>
        </p:nvSpPr>
        <p:spPr>
          <a:xfrm>
            <a:off x="6027225" y="1557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27" name="Google Shape;1227;p66"/>
          <p:cNvSpPr/>
          <p:nvPr/>
        </p:nvSpPr>
        <p:spPr>
          <a:xfrm>
            <a:off x="5261225" y="1166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28" name="Google Shape;1228;p66"/>
          <p:cNvSpPr/>
          <p:nvPr/>
        </p:nvSpPr>
        <p:spPr>
          <a:xfrm>
            <a:off x="5754275" y="3316025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29" name="Google Shape;1229;p66"/>
          <p:cNvSpPr/>
          <p:nvPr/>
        </p:nvSpPr>
        <p:spPr>
          <a:xfrm>
            <a:off x="2674475" y="31222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30" name="Google Shape;1230;p66"/>
          <p:cNvSpPr/>
          <p:nvPr/>
        </p:nvSpPr>
        <p:spPr>
          <a:xfrm>
            <a:off x="3524825" y="4138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31" name="Google Shape;1231;p66"/>
          <p:cNvSpPr/>
          <p:nvPr/>
        </p:nvSpPr>
        <p:spPr>
          <a:xfrm>
            <a:off x="3524825" y="36697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32" name="Google Shape;1232;p66"/>
          <p:cNvSpPr/>
          <p:nvPr/>
        </p:nvSpPr>
        <p:spPr>
          <a:xfrm>
            <a:off x="42894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33" name="Google Shape;1233;p66"/>
          <p:cNvSpPr/>
          <p:nvPr/>
        </p:nvSpPr>
        <p:spPr>
          <a:xfrm>
            <a:off x="4728338" y="4023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34" name="Google Shape;1234;p66"/>
          <p:cNvSpPr/>
          <p:nvPr/>
        </p:nvSpPr>
        <p:spPr>
          <a:xfrm>
            <a:off x="51672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35" name="Google Shape;1235;p66"/>
          <p:cNvSpPr/>
          <p:nvPr/>
        </p:nvSpPr>
        <p:spPr>
          <a:xfrm>
            <a:off x="56735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36" name="Google Shape;1236;p66"/>
          <p:cNvSpPr/>
          <p:nvPr/>
        </p:nvSpPr>
        <p:spPr>
          <a:xfrm>
            <a:off x="6190125" y="30563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37" name="Google Shape;1237;p66"/>
          <p:cNvSpPr/>
          <p:nvPr/>
        </p:nvSpPr>
        <p:spPr>
          <a:xfrm>
            <a:off x="5200938" y="377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38" name="Google Shape;1238;p66"/>
          <p:cNvSpPr/>
          <p:nvPr/>
        </p:nvSpPr>
        <p:spPr>
          <a:xfrm>
            <a:off x="39739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39" name="Google Shape;1239;p66"/>
          <p:cNvSpPr/>
          <p:nvPr/>
        </p:nvSpPr>
        <p:spPr>
          <a:xfrm>
            <a:off x="2984475" y="36030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40" name="Google Shape;1240;p66"/>
          <p:cNvSpPr/>
          <p:nvPr/>
        </p:nvSpPr>
        <p:spPr>
          <a:xfrm>
            <a:off x="4470000" y="270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3" title="2025-09-20-20:43:5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0575" y="443449"/>
            <a:ext cx="7562851" cy="4256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5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Google Shape;1246;p67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247" name="Google Shape;1247;p67"/>
          <p:cNvSpPr/>
          <p:nvPr/>
        </p:nvSpPr>
        <p:spPr>
          <a:xfrm>
            <a:off x="3261150" y="2202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48" name="Google Shape;1248;p67"/>
          <p:cNvSpPr/>
          <p:nvPr/>
        </p:nvSpPr>
        <p:spPr>
          <a:xfrm>
            <a:off x="3614850" y="1400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49" name="Google Shape;1249;p67"/>
          <p:cNvSpPr/>
          <p:nvPr/>
        </p:nvSpPr>
        <p:spPr>
          <a:xfrm>
            <a:off x="2834675" y="1848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50" name="Google Shape;1250;p67"/>
          <p:cNvSpPr/>
          <p:nvPr/>
        </p:nvSpPr>
        <p:spPr>
          <a:xfrm>
            <a:off x="2883575" y="1304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51" name="Google Shape;1251;p67"/>
          <p:cNvSpPr/>
          <p:nvPr/>
        </p:nvSpPr>
        <p:spPr>
          <a:xfrm>
            <a:off x="3261150" y="1104863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52" name="Google Shape;1252;p67"/>
          <p:cNvSpPr/>
          <p:nvPr/>
        </p:nvSpPr>
        <p:spPr>
          <a:xfrm>
            <a:off x="3614850" y="19188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53" name="Google Shape;1253;p67"/>
          <p:cNvSpPr/>
          <p:nvPr/>
        </p:nvSpPr>
        <p:spPr>
          <a:xfrm>
            <a:off x="5754275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54" name="Google Shape;1254;p67"/>
          <p:cNvSpPr/>
          <p:nvPr/>
        </p:nvSpPr>
        <p:spPr>
          <a:xfrm>
            <a:off x="5167275" y="1732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55" name="Google Shape;1255;p67"/>
          <p:cNvSpPr/>
          <p:nvPr/>
        </p:nvSpPr>
        <p:spPr>
          <a:xfrm>
            <a:off x="5836425" y="2009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56" name="Google Shape;1256;p67"/>
          <p:cNvSpPr/>
          <p:nvPr/>
        </p:nvSpPr>
        <p:spPr>
          <a:xfrm>
            <a:off x="6027225" y="1557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57" name="Google Shape;1257;p67"/>
          <p:cNvSpPr/>
          <p:nvPr/>
        </p:nvSpPr>
        <p:spPr>
          <a:xfrm>
            <a:off x="5261225" y="1166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58" name="Google Shape;1258;p67"/>
          <p:cNvSpPr/>
          <p:nvPr/>
        </p:nvSpPr>
        <p:spPr>
          <a:xfrm>
            <a:off x="5754275" y="3316025"/>
            <a:ext cx="353700" cy="353700"/>
          </a:xfrm>
          <a:prstGeom prst="triangle">
            <a:avLst>
              <a:gd fmla="val 50000" name="adj"/>
            </a:avLst>
          </a:prstGeom>
          <a:solidFill>
            <a:srgbClr val="FFA3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59" name="Google Shape;1259;p67"/>
          <p:cNvSpPr/>
          <p:nvPr/>
        </p:nvSpPr>
        <p:spPr>
          <a:xfrm>
            <a:off x="2674475" y="31222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60" name="Google Shape;1260;p67"/>
          <p:cNvSpPr/>
          <p:nvPr/>
        </p:nvSpPr>
        <p:spPr>
          <a:xfrm>
            <a:off x="3524825" y="4138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61" name="Google Shape;1261;p67"/>
          <p:cNvSpPr/>
          <p:nvPr/>
        </p:nvSpPr>
        <p:spPr>
          <a:xfrm>
            <a:off x="3524825" y="36697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62" name="Google Shape;1262;p67"/>
          <p:cNvSpPr/>
          <p:nvPr/>
        </p:nvSpPr>
        <p:spPr>
          <a:xfrm>
            <a:off x="42894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63" name="Google Shape;1263;p67"/>
          <p:cNvSpPr/>
          <p:nvPr/>
        </p:nvSpPr>
        <p:spPr>
          <a:xfrm>
            <a:off x="4728338" y="4023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64" name="Google Shape;1264;p67"/>
          <p:cNvSpPr/>
          <p:nvPr/>
        </p:nvSpPr>
        <p:spPr>
          <a:xfrm>
            <a:off x="51672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65" name="Google Shape;1265;p67"/>
          <p:cNvSpPr/>
          <p:nvPr/>
        </p:nvSpPr>
        <p:spPr>
          <a:xfrm>
            <a:off x="56735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66" name="Google Shape;1266;p67"/>
          <p:cNvSpPr/>
          <p:nvPr/>
        </p:nvSpPr>
        <p:spPr>
          <a:xfrm>
            <a:off x="6190125" y="30563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67" name="Google Shape;1267;p67"/>
          <p:cNvSpPr/>
          <p:nvPr/>
        </p:nvSpPr>
        <p:spPr>
          <a:xfrm>
            <a:off x="5200938" y="377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68" name="Google Shape;1268;p67"/>
          <p:cNvSpPr/>
          <p:nvPr/>
        </p:nvSpPr>
        <p:spPr>
          <a:xfrm>
            <a:off x="39739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69" name="Google Shape;1269;p67"/>
          <p:cNvSpPr/>
          <p:nvPr/>
        </p:nvSpPr>
        <p:spPr>
          <a:xfrm>
            <a:off x="2984475" y="36030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70" name="Google Shape;1270;p67"/>
          <p:cNvSpPr/>
          <p:nvPr/>
        </p:nvSpPr>
        <p:spPr>
          <a:xfrm>
            <a:off x="4470000" y="270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5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68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277" name="Google Shape;1277;p68"/>
          <p:cNvSpPr/>
          <p:nvPr/>
        </p:nvSpPr>
        <p:spPr>
          <a:xfrm>
            <a:off x="3261150" y="2202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78" name="Google Shape;1278;p68"/>
          <p:cNvSpPr/>
          <p:nvPr/>
        </p:nvSpPr>
        <p:spPr>
          <a:xfrm>
            <a:off x="3614850" y="1400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79" name="Google Shape;1279;p68"/>
          <p:cNvSpPr/>
          <p:nvPr/>
        </p:nvSpPr>
        <p:spPr>
          <a:xfrm>
            <a:off x="2834675" y="1848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80" name="Google Shape;1280;p68"/>
          <p:cNvSpPr/>
          <p:nvPr/>
        </p:nvSpPr>
        <p:spPr>
          <a:xfrm>
            <a:off x="2883575" y="1304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81" name="Google Shape;1281;p68"/>
          <p:cNvSpPr/>
          <p:nvPr/>
        </p:nvSpPr>
        <p:spPr>
          <a:xfrm>
            <a:off x="3261150" y="1104863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82" name="Google Shape;1282;p68"/>
          <p:cNvSpPr/>
          <p:nvPr/>
        </p:nvSpPr>
        <p:spPr>
          <a:xfrm>
            <a:off x="3614850" y="19188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83" name="Google Shape;1283;p68"/>
          <p:cNvSpPr/>
          <p:nvPr/>
        </p:nvSpPr>
        <p:spPr>
          <a:xfrm>
            <a:off x="5754275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84" name="Google Shape;1284;p68"/>
          <p:cNvSpPr/>
          <p:nvPr/>
        </p:nvSpPr>
        <p:spPr>
          <a:xfrm>
            <a:off x="5167275" y="1732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85" name="Google Shape;1285;p68"/>
          <p:cNvSpPr/>
          <p:nvPr/>
        </p:nvSpPr>
        <p:spPr>
          <a:xfrm>
            <a:off x="5836425" y="2009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86" name="Google Shape;1286;p68"/>
          <p:cNvSpPr/>
          <p:nvPr/>
        </p:nvSpPr>
        <p:spPr>
          <a:xfrm>
            <a:off x="6027225" y="1557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87" name="Google Shape;1287;p68"/>
          <p:cNvSpPr/>
          <p:nvPr/>
        </p:nvSpPr>
        <p:spPr>
          <a:xfrm>
            <a:off x="5261225" y="1166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88" name="Google Shape;1288;p68"/>
          <p:cNvSpPr/>
          <p:nvPr/>
        </p:nvSpPr>
        <p:spPr>
          <a:xfrm>
            <a:off x="5754275" y="3316025"/>
            <a:ext cx="353700" cy="353700"/>
          </a:xfrm>
          <a:prstGeom prst="triangle">
            <a:avLst>
              <a:gd fmla="val 50000" name="adj"/>
            </a:avLst>
          </a:prstGeom>
          <a:solidFill>
            <a:srgbClr val="FFA3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89" name="Google Shape;1289;p68"/>
          <p:cNvSpPr/>
          <p:nvPr/>
        </p:nvSpPr>
        <p:spPr>
          <a:xfrm>
            <a:off x="2674475" y="31222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90" name="Google Shape;1290;p68"/>
          <p:cNvSpPr/>
          <p:nvPr/>
        </p:nvSpPr>
        <p:spPr>
          <a:xfrm>
            <a:off x="3524825" y="4138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91" name="Google Shape;1291;p68"/>
          <p:cNvSpPr/>
          <p:nvPr/>
        </p:nvSpPr>
        <p:spPr>
          <a:xfrm>
            <a:off x="3524825" y="36697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92" name="Google Shape;1292;p68"/>
          <p:cNvSpPr/>
          <p:nvPr/>
        </p:nvSpPr>
        <p:spPr>
          <a:xfrm>
            <a:off x="42894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93" name="Google Shape;1293;p68"/>
          <p:cNvSpPr/>
          <p:nvPr/>
        </p:nvSpPr>
        <p:spPr>
          <a:xfrm>
            <a:off x="4728338" y="4023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94" name="Google Shape;1294;p68"/>
          <p:cNvSpPr/>
          <p:nvPr/>
        </p:nvSpPr>
        <p:spPr>
          <a:xfrm>
            <a:off x="51672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95" name="Google Shape;1295;p68"/>
          <p:cNvSpPr/>
          <p:nvPr/>
        </p:nvSpPr>
        <p:spPr>
          <a:xfrm>
            <a:off x="56735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96" name="Google Shape;1296;p68"/>
          <p:cNvSpPr/>
          <p:nvPr/>
        </p:nvSpPr>
        <p:spPr>
          <a:xfrm>
            <a:off x="6190125" y="3056300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97" name="Google Shape;1297;p68"/>
          <p:cNvSpPr/>
          <p:nvPr/>
        </p:nvSpPr>
        <p:spPr>
          <a:xfrm>
            <a:off x="5200938" y="377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98" name="Google Shape;1298;p68"/>
          <p:cNvSpPr/>
          <p:nvPr/>
        </p:nvSpPr>
        <p:spPr>
          <a:xfrm>
            <a:off x="39739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99" name="Google Shape;1299;p68"/>
          <p:cNvSpPr/>
          <p:nvPr/>
        </p:nvSpPr>
        <p:spPr>
          <a:xfrm>
            <a:off x="2984475" y="36030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00" name="Google Shape;1300;p68"/>
          <p:cNvSpPr/>
          <p:nvPr/>
        </p:nvSpPr>
        <p:spPr>
          <a:xfrm>
            <a:off x="4470000" y="270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5" name="Shape 1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" name="Google Shape;1306;p69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307" name="Google Shape;1307;p69"/>
          <p:cNvSpPr/>
          <p:nvPr/>
        </p:nvSpPr>
        <p:spPr>
          <a:xfrm>
            <a:off x="3261150" y="2202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08" name="Google Shape;1308;p69"/>
          <p:cNvSpPr/>
          <p:nvPr/>
        </p:nvSpPr>
        <p:spPr>
          <a:xfrm>
            <a:off x="3614850" y="1400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09" name="Google Shape;1309;p69"/>
          <p:cNvSpPr/>
          <p:nvPr/>
        </p:nvSpPr>
        <p:spPr>
          <a:xfrm>
            <a:off x="2834675" y="1848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10" name="Google Shape;1310;p69"/>
          <p:cNvSpPr/>
          <p:nvPr/>
        </p:nvSpPr>
        <p:spPr>
          <a:xfrm>
            <a:off x="2883575" y="1304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11" name="Google Shape;1311;p69"/>
          <p:cNvSpPr/>
          <p:nvPr/>
        </p:nvSpPr>
        <p:spPr>
          <a:xfrm>
            <a:off x="3261150" y="1104863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12" name="Google Shape;1312;p69"/>
          <p:cNvSpPr/>
          <p:nvPr/>
        </p:nvSpPr>
        <p:spPr>
          <a:xfrm>
            <a:off x="3614850" y="19188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13" name="Google Shape;1313;p69"/>
          <p:cNvSpPr/>
          <p:nvPr/>
        </p:nvSpPr>
        <p:spPr>
          <a:xfrm>
            <a:off x="5754275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14" name="Google Shape;1314;p69"/>
          <p:cNvSpPr/>
          <p:nvPr/>
        </p:nvSpPr>
        <p:spPr>
          <a:xfrm>
            <a:off x="5167275" y="1732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15" name="Google Shape;1315;p69"/>
          <p:cNvSpPr/>
          <p:nvPr/>
        </p:nvSpPr>
        <p:spPr>
          <a:xfrm>
            <a:off x="5836425" y="2009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16" name="Google Shape;1316;p69"/>
          <p:cNvSpPr/>
          <p:nvPr/>
        </p:nvSpPr>
        <p:spPr>
          <a:xfrm>
            <a:off x="6027225" y="1557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17" name="Google Shape;1317;p69"/>
          <p:cNvSpPr/>
          <p:nvPr/>
        </p:nvSpPr>
        <p:spPr>
          <a:xfrm>
            <a:off x="5261225" y="1166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18" name="Google Shape;1318;p69"/>
          <p:cNvSpPr/>
          <p:nvPr/>
        </p:nvSpPr>
        <p:spPr>
          <a:xfrm>
            <a:off x="5754275" y="3316025"/>
            <a:ext cx="353700" cy="353700"/>
          </a:xfrm>
          <a:prstGeom prst="triangle">
            <a:avLst>
              <a:gd fmla="val 50000" name="adj"/>
            </a:avLst>
          </a:prstGeom>
          <a:solidFill>
            <a:srgbClr val="FFA3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19" name="Google Shape;1319;p69"/>
          <p:cNvSpPr/>
          <p:nvPr/>
        </p:nvSpPr>
        <p:spPr>
          <a:xfrm>
            <a:off x="2674475" y="31222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20" name="Google Shape;1320;p69"/>
          <p:cNvSpPr/>
          <p:nvPr/>
        </p:nvSpPr>
        <p:spPr>
          <a:xfrm>
            <a:off x="3524825" y="4138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21" name="Google Shape;1321;p69"/>
          <p:cNvSpPr/>
          <p:nvPr/>
        </p:nvSpPr>
        <p:spPr>
          <a:xfrm>
            <a:off x="3524825" y="36697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22" name="Google Shape;1322;p69"/>
          <p:cNvSpPr/>
          <p:nvPr/>
        </p:nvSpPr>
        <p:spPr>
          <a:xfrm>
            <a:off x="42894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23" name="Google Shape;1323;p69"/>
          <p:cNvSpPr/>
          <p:nvPr/>
        </p:nvSpPr>
        <p:spPr>
          <a:xfrm>
            <a:off x="4728338" y="4023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24" name="Google Shape;1324;p69"/>
          <p:cNvSpPr/>
          <p:nvPr/>
        </p:nvSpPr>
        <p:spPr>
          <a:xfrm>
            <a:off x="51672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25" name="Google Shape;1325;p69"/>
          <p:cNvSpPr/>
          <p:nvPr/>
        </p:nvSpPr>
        <p:spPr>
          <a:xfrm>
            <a:off x="56735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26" name="Google Shape;1326;p69"/>
          <p:cNvSpPr/>
          <p:nvPr/>
        </p:nvSpPr>
        <p:spPr>
          <a:xfrm>
            <a:off x="6190125" y="3056300"/>
            <a:ext cx="353700" cy="353700"/>
          </a:xfrm>
          <a:prstGeom prst="triangle">
            <a:avLst>
              <a:gd fmla="val 50000" name="adj"/>
            </a:avLst>
          </a:prstGeom>
          <a:solidFill>
            <a:srgbClr val="FFA3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27" name="Google Shape;1327;p69"/>
          <p:cNvSpPr/>
          <p:nvPr/>
        </p:nvSpPr>
        <p:spPr>
          <a:xfrm>
            <a:off x="5200938" y="377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28" name="Google Shape;1328;p69"/>
          <p:cNvSpPr/>
          <p:nvPr/>
        </p:nvSpPr>
        <p:spPr>
          <a:xfrm>
            <a:off x="39739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29" name="Google Shape;1329;p69"/>
          <p:cNvSpPr/>
          <p:nvPr/>
        </p:nvSpPr>
        <p:spPr>
          <a:xfrm>
            <a:off x="2984475" y="36030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30" name="Google Shape;1330;p69"/>
          <p:cNvSpPr/>
          <p:nvPr/>
        </p:nvSpPr>
        <p:spPr>
          <a:xfrm>
            <a:off x="4470000" y="270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5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Google Shape;1336;p70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337" name="Google Shape;1337;p70"/>
          <p:cNvSpPr/>
          <p:nvPr/>
        </p:nvSpPr>
        <p:spPr>
          <a:xfrm>
            <a:off x="3261150" y="2202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38" name="Google Shape;1338;p70"/>
          <p:cNvSpPr/>
          <p:nvPr/>
        </p:nvSpPr>
        <p:spPr>
          <a:xfrm>
            <a:off x="3614850" y="1400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39" name="Google Shape;1339;p70"/>
          <p:cNvSpPr/>
          <p:nvPr/>
        </p:nvSpPr>
        <p:spPr>
          <a:xfrm>
            <a:off x="2834675" y="1848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40" name="Google Shape;1340;p70"/>
          <p:cNvSpPr/>
          <p:nvPr/>
        </p:nvSpPr>
        <p:spPr>
          <a:xfrm>
            <a:off x="2883575" y="1304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41" name="Google Shape;1341;p70"/>
          <p:cNvSpPr/>
          <p:nvPr/>
        </p:nvSpPr>
        <p:spPr>
          <a:xfrm>
            <a:off x="3261150" y="1104863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42" name="Google Shape;1342;p70"/>
          <p:cNvSpPr/>
          <p:nvPr/>
        </p:nvSpPr>
        <p:spPr>
          <a:xfrm>
            <a:off x="3614850" y="19188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43" name="Google Shape;1343;p70"/>
          <p:cNvSpPr/>
          <p:nvPr/>
        </p:nvSpPr>
        <p:spPr>
          <a:xfrm>
            <a:off x="5754275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44" name="Google Shape;1344;p70"/>
          <p:cNvSpPr/>
          <p:nvPr/>
        </p:nvSpPr>
        <p:spPr>
          <a:xfrm>
            <a:off x="5167275" y="1732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45" name="Google Shape;1345;p70"/>
          <p:cNvSpPr/>
          <p:nvPr/>
        </p:nvSpPr>
        <p:spPr>
          <a:xfrm>
            <a:off x="5836425" y="2009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46" name="Google Shape;1346;p70"/>
          <p:cNvSpPr/>
          <p:nvPr/>
        </p:nvSpPr>
        <p:spPr>
          <a:xfrm>
            <a:off x="6027225" y="1557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47" name="Google Shape;1347;p70"/>
          <p:cNvSpPr/>
          <p:nvPr/>
        </p:nvSpPr>
        <p:spPr>
          <a:xfrm>
            <a:off x="5261225" y="1166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48" name="Google Shape;1348;p70"/>
          <p:cNvSpPr/>
          <p:nvPr/>
        </p:nvSpPr>
        <p:spPr>
          <a:xfrm>
            <a:off x="5754275" y="3316025"/>
            <a:ext cx="353700" cy="353700"/>
          </a:xfrm>
          <a:prstGeom prst="triangle">
            <a:avLst>
              <a:gd fmla="val 50000" name="adj"/>
            </a:avLst>
          </a:prstGeom>
          <a:solidFill>
            <a:srgbClr val="FFA3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49" name="Google Shape;1349;p70"/>
          <p:cNvSpPr/>
          <p:nvPr/>
        </p:nvSpPr>
        <p:spPr>
          <a:xfrm>
            <a:off x="2674475" y="31222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50" name="Google Shape;1350;p70"/>
          <p:cNvSpPr/>
          <p:nvPr/>
        </p:nvSpPr>
        <p:spPr>
          <a:xfrm>
            <a:off x="3524825" y="4138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51" name="Google Shape;1351;p70"/>
          <p:cNvSpPr/>
          <p:nvPr/>
        </p:nvSpPr>
        <p:spPr>
          <a:xfrm>
            <a:off x="3524825" y="36697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52" name="Google Shape;1352;p70"/>
          <p:cNvSpPr/>
          <p:nvPr/>
        </p:nvSpPr>
        <p:spPr>
          <a:xfrm>
            <a:off x="42894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53" name="Google Shape;1353;p70"/>
          <p:cNvSpPr/>
          <p:nvPr/>
        </p:nvSpPr>
        <p:spPr>
          <a:xfrm>
            <a:off x="4728338" y="4023425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54" name="Google Shape;1354;p70"/>
          <p:cNvSpPr/>
          <p:nvPr/>
        </p:nvSpPr>
        <p:spPr>
          <a:xfrm>
            <a:off x="51672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55" name="Google Shape;1355;p70"/>
          <p:cNvSpPr/>
          <p:nvPr/>
        </p:nvSpPr>
        <p:spPr>
          <a:xfrm>
            <a:off x="56735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56" name="Google Shape;1356;p70"/>
          <p:cNvSpPr/>
          <p:nvPr/>
        </p:nvSpPr>
        <p:spPr>
          <a:xfrm>
            <a:off x="5200938" y="377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57" name="Google Shape;1357;p70"/>
          <p:cNvSpPr/>
          <p:nvPr/>
        </p:nvSpPr>
        <p:spPr>
          <a:xfrm>
            <a:off x="39739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58" name="Google Shape;1358;p70"/>
          <p:cNvSpPr/>
          <p:nvPr/>
        </p:nvSpPr>
        <p:spPr>
          <a:xfrm>
            <a:off x="2984475" y="36030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59" name="Google Shape;1359;p70"/>
          <p:cNvSpPr/>
          <p:nvPr/>
        </p:nvSpPr>
        <p:spPr>
          <a:xfrm>
            <a:off x="4470000" y="270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60" name="Google Shape;1360;p70"/>
          <p:cNvSpPr/>
          <p:nvPr/>
        </p:nvSpPr>
        <p:spPr>
          <a:xfrm>
            <a:off x="6190125" y="3056300"/>
            <a:ext cx="353700" cy="353700"/>
          </a:xfrm>
          <a:prstGeom prst="triangle">
            <a:avLst>
              <a:gd fmla="val 50000" name="adj"/>
            </a:avLst>
          </a:prstGeom>
          <a:solidFill>
            <a:srgbClr val="FFA3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5" name="Shape 1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6" name="Google Shape;1366;p71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367" name="Google Shape;1367;p71"/>
          <p:cNvSpPr/>
          <p:nvPr/>
        </p:nvSpPr>
        <p:spPr>
          <a:xfrm>
            <a:off x="3261150" y="2202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68" name="Google Shape;1368;p71"/>
          <p:cNvSpPr/>
          <p:nvPr/>
        </p:nvSpPr>
        <p:spPr>
          <a:xfrm>
            <a:off x="3614850" y="1400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69" name="Google Shape;1369;p71"/>
          <p:cNvSpPr/>
          <p:nvPr/>
        </p:nvSpPr>
        <p:spPr>
          <a:xfrm>
            <a:off x="2834675" y="18484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70" name="Google Shape;1370;p71"/>
          <p:cNvSpPr/>
          <p:nvPr/>
        </p:nvSpPr>
        <p:spPr>
          <a:xfrm>
            <a:off x="2883575" y="1304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71" name="Google Shape;1371;p71"/>
          <p:cNvSpPr/>
          <p:nvPr/>
        </p:nvSpPr>
        <p:spPr>
          <a:xfrm>
            <a:off x="3261150" y="1104863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72" name="Google Shape;1372;p71"/>
          <p:cNvSpPr/>
          <p:nvPr/>
        </p:nvSpPr>
        <p:spPr>
          <a:xfrm>
            <a:off x="3614850" y="19188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73" name="Google Shape;1373;p71"/>
          <p:cNvSpPr/>
          <p:nvPr/>
        </p:nvSpPr>
        <p:spPr>
          <a:xfrm>
            <a:off x="5754275" y="110486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74" name="Google Shape;1374;p71"/>
          <p:cNvSpPr/>
          <p:nvPr/>
        </p:nvSpPr>
        <p:spPr>
          <a:xfrm>
            <a:off x="5167275" y="173278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75" name="Google Shape;1375;p71"/>
          <p:cNvSpPr/>
          <p:nvPr/>
        </p:nvSpPr>
        <p:spPr>
          <a:xfrm>
            <a:off x="5836425" y="2009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76" name="Google Shape;1376;p71"/>
          <p:cNvSpPr/>
          <p:nvPr/>
        </p:nvSpPr>
        <p:spPr>
          <a:xfrm>
            <a:off x="6027225" y="15570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77" name="Google Shape;1377;p71"/>
          <p:cNvSpPr/>
          <p:nvPr/>
        </p:nvSpPr>
        <p:spPr>
          <a:xfrm>
            <a:off x="5261225" y="11661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78" name="Google Shape;1378;p71"/>
          <p:cNvSpPr/>
          <p:nvPr/>
        </p:nvSpPr>
        <p:spPr>
          <a:xfrm>
            <a:off x="5754275" y="33160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79" name="Google Shape;1379;p71"/>
          <p:cNvSpPr/>
          <p:nvPr/>
        </p:nvSpPr>
        <p:spPr>
          <a:xfrm>
            <a:off x="2674475" y="31222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80" name="Google Shape;1380;p71"/>
          <p:cNvSpPr/>
          <p:nvPr/>
        </p:nvSpPr>
        <p:spPr>
          <a:xfrm>
            <a:off x="3524825" y="413817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81" name="Google Shape;1381;p71"/>
          <p:cNvSpPr/>
          <p:nvPr/>
        </p:nvSpPr>
        <p:spPr>
          <a:xfrm>
            <a:off x="3524825" y="36697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82" name="Google Shape;1382;p71"/>
          <p:cNvSpPr/>
          <p:nvPr/>
        </p:nvSpPr>
        <p:spPr>
          <a:xfrm>
            <a:off x="42894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83" name="Google Shape;1383;p71"/>
          <p:cNvSpPr/>
          <p:nvPr/>
        </p:nvSpPr>
        <p:spPr>
          <a:xfrm>
            <a:off x="4728338" y="40234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84" name="Google Shape;1384;p71"/>
          <p:cNvSpPr/>
          <p:nvPr/>
        </p:nvSpPr>
        <p:spPr>
          <a:xfrm>
            <a:off x="51672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85" name="Google Shape;1385;p71"/>
          <p:cNvSpPr/>
          <p:nvPr/>
        </p:nvSpPr>
        <p:spPr>
          <a:xfrm>
            <a:off x="5673525" y="38296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86" name="Google Shape;1386;p71"/>
          <p:cNvSpPr/>
          <p:nvPr/>
        </p:nvSpPr>
        <p:spPr>
          <a:xfrm>
            <a:off x="6190125" y="3056300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87" name="Google Shape;1387;p71"/>
          <p:cNvSpPr/>
          <p:nvPr/>
        </p:nvSpPr>
        <p:spPr>
          <a:xfrm>
            <a:off x="5200938" y="377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88" name="Google Shape;1388;p71"/>
          <p:cNvSpPr/>
          <p:nvPr/>
        </p:nvSpPr>
        <p:spPr>
          <a:xfrm>
            <a:off x="3973975" y="4183325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89" name="Google Shape;1389;p71"/>
          <p:cNvSpPr/>
          <p:nvPr/>
        </p:nvSpPr>
        <p:spPr>
          <a:xfrm>
            <a:off x="2984475" y="36030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90" name="Google Shape;1390;p71"/>
          <p:cNvSpPr/>
          <p:nvPr/>
        </p:nvSpPr>
        <p:spPr>
          <a:xfrm>
            <a:off x="4470000" y="2702600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5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p72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397" name="Google Shape;1397;p72"/>
          <p:cNvSpPr/>
          <p:nvPr/>
        </p:nvSpPr>
        <p:spPr>
          <a:xfrm>
            <a:off x="3261150" y="22021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98" name="Google Shape;1398;p72"/>
          <p:cNvSpPr/>
          <p:nvPr/>
        </p:nvSpPr>
        <p:spPr>
          <a:xfrm>
            <a:off x="3614850" y="1400788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99" name="Google Shape;1399;p72"/>
          <p:cNvSpPr/>
          <p:nvPr/>
        </p:nvSpPr>
        <p:spPr>
          <a:xfrm>
            <a:off x="2834675" y="18484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00" name="Google Shape;1400;p72"/>
          <p:cNvSpPr/>
          <p:nvPr/>
        </p:nvSpPr>
        <p:spPr>
          <a:xfrm>
            <a:off x="2883575" y="13040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01" name="Google Shape;1401;p72"/>
          <p:cNvSpPr/>
          <p:nvPr/>
        </p:nvSpPr>
        <p:spPr>
          <a:xfrm>
            <a:off x="3261150" y="1104863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02" name="Google Shape;1402;p72"/>
          <p:cNvSpPr/>
          <p:nvPr/>
        </p:nvSpPr>
        <p:spPr>
          <a:xfrm>
            <a:off x="3614850" y="1918825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03" name="Google Shape;1403;p72"/>
          <p:cNvSpPr/>
          <p:nvPr/>
        </p:nvSpPr>
        <p:spPr>
          <a:xfrm>
            <a:off x="5754275" y="1104863"/>
            <a:ext cx="353700" cy="353700"/>
          </a:xfrm>
          <a:prstGeom prst="rect">
            <a:avLst/>
          </a:prstGeom>
          <a:solidFill>
            <a:srgbClr val="FFA3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04" name="Google Shape;1404;p72"/>
          <p:cNvSpPr/>
          <p:nvPr/>
        </p:nvSpPr>
        <p:spPr>
          <a:xfrm>
            <a:off x="5167275" y="1732788"/>
            <a:ext cx="353700" cy="353700"/>
          </a:xfrm>
          <a:prstGeom prst="rect">
            <a:avLst/>
          </a:prstGeom>
          <a:solidFill>
            <a:srgbClr val="FFA3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05" name="Google Shape;1405;p72"/>
          <p:cNvSpPr/>
          <p:nvPr/>
        </p:nvSpPr>
        <p:spPr>
          <a:xfrm>
            <a:off x="5836425" y="2009175"/>
            <a:ext cx="353700" cy="353700"/>
          </a:xfrm>
          <a:prstGeom prst="rect">
            <a:avLst/>
          </a:prstGeom>
          <a:solidFill>
            <a:srgbClr val="FFA3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06" name="Google Shape;1406;p72"/>
          <p:cNvSpPr/>
          <p:nvPr/>
        </p:nvSpPr>
        <p:spPr>
          <a:xfrm>
            <a:off x="6027225" y="1557025"/>
            <a:ext cx="353700" cy="353700"/>
          </a:xfrm>
          <a:prstGeom prst="rect">
            <a:avLst/>
          </a:prstGeom>
          <a:solidFill>
            <a:srgbClr val="FFA3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07" name="Google Shape;1407;p72"/>
          <p:cNvSpPr/>
          <p:nvPr/>
        </p:nvSpPr>
        <p:spPr>
          <a:xfrm>
            <a:off x="5261225" y="1166125"/>
            <a:ext cx="353700" cy="353700"/>
          </a:xfrm>
          <a:prstGeom prst="rect">
            <a:avLst/>
          </a:prstGeom>
          <a:solidFill>
            <a:srgbClr val="FFA33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08" name="Google Shape;1408;p72"/>
          <p:cNvSpPr/>
          <p:nvPr/>
        </p:nvSpPr>
        <p:spPr>
          <a:xfrm>
            <a:off x="5754275" y="33160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09" name="Google Shape;1409;p72"/>
          <p:cNvSpPr/>
          <p:nvPr/>
        </p:nvSpPr>
        <p:spPr>
          <a:xfrm>
            <a:off x="2674475" y="31222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10" name="Google Shape;1410;p72"/>
          <p:cNvSpPr/>
          <p:nvPr/>
        </p:nvSpPr>
        <p:spPr>
          <a:xfrm>
            <a:off x="3524825" y="413817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11" name="Google Shape;1411;p72"/>
          <p:cNvSpPr/>
          <p:nvPr/>
        </p:nvSpPr>
        <p:spPr>
          <a:xfrm>
            <a:off x="3524825" y="36697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12" name="Google Shape;1412;p72"/>
          <p:cNvSpPr/>
          <p:nvPr/>
        </p:nvSpPr>
        <p:spPr>
          <a:xfrm>
            <a:off x="4289425" y="38296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13" name="Google Shape;1413;p72"/>
          <p:cNvSpPr/>
          <p:nvPr/>
        </p:nvSpPr>
        <p:spPr>
          <a:xfrm>
            <a:off x="4728338" y="40234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14" name="Google Shape;1414;p72"/>
          <p:cNvSpPr/>
          <p:nvPr/>
        </p:nvSpPr>
        <p:spPr>
          <a:xfrm>
            <a:off x="5167275" y="41833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15" name="Google Shape;1415;p72"/>
          <p:cNvSpPr/>
          <p:nvPr/>
        </p:nvSpPr>
        <p:spPr>
          <a:xfrm>
            <a:off x="5673525" y="38296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16" name="Google Shape;1416;p72"/>
          <p:cNvSpPr/>
          <p:nvPr/>
        </p:nvSpPr>
        <p:spPr>
          <a:xfrm>
            <a:off x="6190125" y="3056300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17" name="Google Shape;1417;p72"/>
          <p:cNvSpPr/>
          <p:nvPr/>
        </p:nvSpPr>
        <p:spPr>
          <a:xfrm>
            <a:off x="5200938" y="3772600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18" name="Google Shape;1418;p72"/>
          <p:cNvSpPr/>
          <p:nvPr/>
        </p:nvSpPr>
        <p:spPr>
          <a:xfrm>
            <a:off x="3973975" y="41833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19" name="Google Shape;1419;p72"/>
          <p:cNvSpPr/>
          <p:nvPr/>
        </p:nvSpPr>
        <p:spPr>
          <a:xfrm>
            <a:off x="2984475" y="3603025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20" name="Google Shape;1420;p72"/>
          <p:cNvSpPr/>
          <p:nvPr/>
        </p:nvSpPr>
        <p:spPr>
          <a:xfrm>
            <a:off x="4470000" y="2702600"/>
            <a:ext cx="353700" cy="353700"/>
          </a:xfrm>
          <a:prstGeom prst="ellipse">
            <a:avLst/>
          </a:prstGeom>
          <a:solidFill>
            <a:srgbClr val="00FF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5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p73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427" name="Google Shape;1427;p73"/>
          <p:cNvSpPr/>
          <p:nvPr/>
        </p:nvSpPr>
        <p:spPr>
          <a:xfrm>
            <a:off x="232765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28" name="Google Shape;1428;p73"/>
          <p:cNvSpPr/>
          <p:nvPr/>
        </p:nvSpPr>
        <p:spPr>
          <a:xfrm>
            <a:off x="284452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29" name="Google Shape;1429;p73"/>
          <p:cNvSpPr/>
          <p:nvPr/>
        </p:nvSpPr>
        <p:spPr>
          <a:xfrm>
            <a:off x="336140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30" name="Google Shape;1430;p73"/>
          <p:cNvSpPr/>
          <p:nvPr/>
        </p:nvSpPr>
        <p:spPr>
          <a:xfrm>
            <a:off x="387827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31" name="Google Shape;1431;p73"/>
          <p:cNvSpPr/>
          <p:nvPr/>
        </p:nvSpPr>
        <p:spPr>
          <a:xfrm>
            <a:off x="439515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32" name="Google Shape;1432;p73"/>
          <p:cNvSpPr/>
          <p:nvPr/>
        </p:nvSpPr>
        <p:spPr>
          <a:xfrm>
            <a:off x="491202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33" name="Google Shape;1433;p73"/>
          <p:cNvSpPr/>
          <p:nvPr/>
        </p:nvSpPr>
        <p:spPr>
          <a:xfrm>
            <a:off x="542890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34" name="Google Shape;1434;p73"/>
          <p:cNvSpPr/>
          <p:nvPr/>
        </p:nvSpPr>
        <p:spPr>
          <a:xfrm>
            <a:off x="594577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35" name="Google Shape;1435;p73"/>
          <p:cNvSpPr/>
          <p:nvPr/>
        </p:nvSpPr>
        <p:spPr>
          <a:xfrm>
            <a:off x="646265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74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442" name="Google Shape;1442;p74"/>
          <p:cNvSpPr/>
          <p:nvPr/>
        </p:nvSpPr>
        <p:spPr>
          <a:xfrm>
            <a:off x="2327650" y="1473198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43" name="Google Shape;1443;p74"/>
          <p:cNvSpPr/>
          <p:nvPr/>
        </p:nvSpPr>
        <p:spPr>
          <a:xfrm>
            <a:off x="284452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44" name="Google Shape;1444;p74"/>
          <p:cNvSpPr/>
          <p:nvPr/>
        </p:nvSpPr>
        <p:spPr>
          <a:xfrm>
            <a:off x="336140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45" name="Google Shape;1445;p74"/>
          <p:cNvSpPr/>
          <p:nvPr/>
        </p:nvSpPr>
        <p:spPr>
          <a:xfrm>
            <a:off x="387827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46" name="Google Shape;1446;p74"/>
          <p:cNvSpPr/>
          <p:nvPr/>
        </p:nvSpPr>
        <p:spPr>
          <a:xfrm>
            <a:off x="439515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47" name="Google Shape;1447;p74"/>
          <p:cNvSpPr/>
          <p:nvPr/>
        </p:nvSpPr>
        <p:spPr>
          <a:xfrm>
            <a:off x="491202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48" name="Google Shape;1448;p74"/>
          <p:cNvSpPr/>
          <p:nvPr/>
        </p:nvSpPr>
        <p:spPr>
          <a:xfrm>
            <a:off x="542890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49" name="Google Shape;1449;p74"/>
          <p:cNvSpPr/>
          <p:nvPr/>
        </p:nvSpPr>
        <p:spPr>
          <a:xfrm>
            <a:off x="594577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50" name="Google Shape;1450;p74"/>
          <p:cNvSpPr/>
          <p:nvPr/>
        </p:nvSpPr>
        <p:spPr>
          <a:xfrm>
            <a:off x="646265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5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75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457" name="Google Shape;1457;p75"/>
          <p:cNvSpPr/>
          <p:nvPr/>
        </p:nvSpPr>
        <p:spPr>
          <a:xfrm>
            <a:off x="2327650" y="1473198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58" name="Google Shape;1458;p75"/>
          <p:cNvSpPr/>
          <p:nvPr/>
        </p:nvSpPr>
        <p:spPr>
          <a:xfrm>
            <a:off x="284452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59" name="Google Shape;1459;p75"/>
          <p:cNvSpPr/>
          <p:nvPr/>
        </p:nvSpPr>
        <p:spPr>
          <a:xfrm>
            <a:off x="336140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60" name="Google Shape;1460;p75"/>
          <p:cNvSpPr/>
          <p:nvPr/>
        </p:nvSpPr>
        <p:spPr>
          <a:xfrm>
            <a:off x="387827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61" name="Google Shape;1461;p75"/>
          <p:cNvSpPr/>
          <p:nvPr/>
        </p:nvSpPr>
        <p:spPr>
          <a:xfrm>
            <a:off x="439515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62" name="Google Shape;1462;p75"/>
          <p:cNvSpPr/>
          <p:nvPr/>
        </p:nvSpPr>
        <p:spPr>
          <a:xfrm>
            <a:off x="491202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63" name="Google Shape;1463;p75"/>
          <p:cNvSpPr/>
          <p:nvPr/>
        </p:nvSpPr>
        <p:spPr>
          <a:xfrm>
            <a:off x="542890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64" name="Google Shape;1464;p75"/>
          <p:cNvSpPr/>
          <p:nvPr/>
        </p:nvSpPr>
        <p:spPr>
          <a:xfrm>
            <a:off x="594577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65" name="Google Shape;1465;p75"/>
          <p:cNvSpPr/>
          <p:nvPr/>
        </p:nvSpPr>
        <p:spPr>
          <a:xfrm>
            <a:off x="646265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76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472" name="Google Shape;1472;p76"/>
          <p:cNvSpPr/>
          <p:nvPr/>
        </p:nvSpPr>
        <p:spPr>
          <a:xfrm>
            <a:off x="2327650" y="1473198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73" name="Google Shape;1473;p76"/>
          <p:cNvSpPr/>
          <p:nvPr/>
        </p:nvSpPr>
        <p:spPr>
          <a:xfrm>
            <a:off x="2844525" y="1473198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74" name="Google Shape;1474;p76"/>
          <p:cNvSpPr/>
          <p:nvPr/>
        </p:nvSpPr>
        <p:spPr>
          <a:xfrm>
            <a:off x="336140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75" name="Google Shape;1475;p76"/>
          <p:cNvSpPr/>
          <p:nvPr/>
        </p:nvSpPr>
        <p:spPr>
          <a:xfrm>
            <a:off x="387827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76" name="Google Shape;1476;p76"/>
          <p:cNvSpPr/>
          <p:nvPr/>
        </p:nvSpPr>
        <p:spPr>
          <a:xfrm>
            <a:off x="439515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77" name="Google Shape;1477;p76"/>
          <p:cNvSpPr/>
          <p:nvPr/>
        </p:nvSpPr>
        <p:spPr>
          <a:xfrm>
            <a:off x="491202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78" name="Google Shape;1478;p76"/>
          <p:cNvSpPr/>
          <p:nvPr/>
        </p:nvSpPr>
        <p:spPr>
          <a:xfrm>
            <a:off x="542890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79" name="Google Shape;1479;p76"/>
          <p:cNvSpPr/>
          <p:nvPr/>
        </p:nvSpPr>
        <p:spPr>
          <a:xfrm>
            <a:off x="594577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80" name="Google Shape;1480;p76"/>
          <p:cNvSpPr/>
          <p:nvPr/>
        </p:nvSpPr>
        <p:spPr>
          <a:xfrm>
            <a:off x="646265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4"/>
          <p:cNvSpPr/>
          <p:nvPr/>
        </p:nvSpPr>
        <p:spPr>
          <a:xfrm>
            <a:off x="4404000" y="662175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8" name="Google Shape;98;p14"/>
          <p:cNvSpPr/>
          <p:nvPr/>
        </p:nvSpPr>
        <p:spPr>
          <a:xfrm>
            <a:off x="3109225" y="1800811"/>
            <a:ext cx="336000" cy="336000"/>
          </a:xfrm>
          <a:prstGeom prst="ellipse">
            <a:avLst/>
          </a:prstGeom>
          <a:solidFill>
            <a:srgbClr val="3B475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99" name="Google Shape;99;p14"/>
          <p:cNvSpPr/>
          <p:nvPr/>
        </p:nvSpPr>
        <p:spPr>
          <a:xfrm>
            <a:off x="4504164" y="18008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0" name="Google Shape;100;p14"/>
          <p:cNvSpPr/>
          <p:nvPr/>
        </p:nvSpPr>
        <p:spPr>
          <a:xfrm>
            <a:off x="5783100" y="18008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1" name="Google Shape;101;p14"/>
          <p:cNvSpPr/>
          <p:nvPr/>
        </p:nvSpPr>
        <p:spPr>
          <a:xfrm>
            <a:off x="2505175" y="27940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2" name="Google Shape;102;p14"/>
          <p:cNvSpPr/>
          <p:nvPr/>
        </p:nvSpPr>
        <p:spPr>
          <a:xfrm>
            <a:off x="3697375" y="27940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3" name="Google Shape;103;p14"/>
          <p:cNvSpPr/>
          <p:nvPr/>
        </p:nvSpPr>
        <p:spPr>
          <a:xfrm>
            <a:off x="4504164" y="2798612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4" name="Google Shape;104;p14"/>
          <p:cNvSpPr/>
          <p:nvPr/>
        </p:nvSpPr>
        <p:spPr>
          <a:xfrm>
            <a:off x="3461539" y="3990836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5" name="Google Shape;105;p14"/>
          <p:cNvSpPr/>
          <p:nvPr/>
        </p:nvSpPr>
        <p:spPr>
          <a:xfrm>
            <a:off x="4504164" y="3990836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06" name="Google Shape;106;p14"/>
          <p:cNvSpPr/>
          <p:nvPr/>
        </p:nvSpPr>
        <p:spPr>
          <a:xfrm>
            <a:off x="5546789" y="3990836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07" name="Google Shape;107;p14"/>
          <p:cNvCxnSpPr>
            <a:stCxn id="97" idx="3"/>
            <a:endCxn id="98" idx="7"/>
          </p:cNvCxnSpPr>
          <p:nvPr/>
        </p:nvCxnSpPr>
        <p:spPr>
          <a:xfrm flipH="1">
            <a:off x="3396006" y="948969"/>
            <a:ext cx="1057200" cy="900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8" name="Google Shape;108;p14"/>
          <p:cNvCxnSpPr>
            <a:stCxn id="97" idx="4"/>
            <a:endCxn id="99" idx="0"/>
          </p:cNvCxnSpPr>
          <p:nvPr/>
        </p:nvCxnSpPr>
        <p:spPr>
          <a:xfrm>
            <a:off x="4572000" y="998175"/>
            <a:ext cx="100200" cy="802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09" name="Google Shape;109;p14"/>
          <p:cNvCxnSpPr>
            <a:stCxn id="97" idx="5"/>
            <a:endCxn id="100" idx="1"/>
          </p:cNvCxnSpPr>
          <p:nvPr/>
        </p:nvCxnSpPr>
        <p:spPr>
          <a:xfrm>
            <a:off x="4690794" y="948969"/>
            <a:ext cx="1141500" cy="900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0" name="Google Shape;110;p14"/>
          <p:cNvCxnSpPr>
            <a:stCxn id="98" idx="3"/>
            <a:endCxn id="101" idx="0"/>
          </p:cNvCxnSpPr>
          <p:nvPr/>
        </p:nvCxnSpPr>
        <p:spPr>
          <a:xfrm flipH="1">
            <a:off x="2673031" y="2087605"/>
            <a:ext cx="485400" cy="706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1" name="Google Shape;111;p14"/>
          <p:cNvCxnSpPr>
            <a:stCxn id="98" idx="5"/>
            <a:endCxn id="102" idx="0"/>
          </p:cNvCxnSpPr>
          <p:nvPr/>
        </p:nvCxnSpPr>
        <p:spPr>
          <a:xfrm>
            <a:off x="3396019" y="2087605"/>
            <a:ext cx="469500" cy="706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2" name="Google Shape;112;p14"/>
          <p:cNvCxnSpPr>
            <a:stCxn id="99" idx="4"/>
            <a:endCxn id="103" idx="0"/>
          </p:cNvCxnSpPr>
          <p:nvPr/>
        </p:nvCxnSpPr>
        <p:spPr>
          <a:xfrm>
            <a:off x="4672164" y="2136811"/>
            <a:ext cx="0" cy="6618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3" name="Google Shape;113;p14"/>
          <p:cNvCxnSpPr>
            <a:stCxn id="103" idx="3"/>
            <a:endCxn id="104" idx="7"/>
          </p:cNvCxnSpPr>
          <p:nvPr/>
        </p:nvCxnSpPr>
        <p:spPr>
          <a:xfrm flipH="1">
            <a:off x="3748470" y="3085406"/>
            <a:ext cx="804900" cy="9546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4" name="Google Shape;114;p14"/>
          <p:cNvCxnSpPr>
            <a:stCxn id="103" idx="4"/>
            <a:endCxn id="105" idx="0"/>
          </p:cNvCxnSpPr>
          <p:nvPr/>
        </p:nvCxnSpPr>
        <p:spPr>
          <a:xfrm>
            <a:off x="4672164" y="3134612"/>
            <a:ext cx="0" cy="8562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5" name="Google Shape;115;p14"/>
          <p:cNvCxnSpPr>
            <a:stCxn id="103" idx="5"/>
            <a:endCxn id="106" idx="1"/>
          </p:cNvCxnSpPr>
          <p:nvPr/>
        </p:nvCxnSpPr>
        <p:spPr>
          <a:xfrm>
            <a:off x="4790958" y="3085406"/>
            <a:ext cx="804900" cy="9546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5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p77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487" name="Google Shape;1487;p77"/>
          <p:cNvSpPr/>
          <p:nvPr/>
        </p:nvSpPr>
        <p:spPr>
          <a:xfrm>
            <a:off x="2327650" y="1473198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88" name="Google Shape;1488;p77"/>
          <p:cNvSpPr/>
          <p:nvPr/>
        </p:nvSpPr>
        <p:spPr>
          <a:xfrm>
            <a:off x="336140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89" name="Google Shape;1489;p77"/>
          <p:cNvSpPr/>
          <p:nvPr/>
        </p:nvSpPr>
        <p:spPr>
          <a:xfrm>
            <a:off x="387827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90" name="Google Shape;1490;p77"/>
          <p:cNvSpPr/>
          <p:nvPr/>
        </p:nvSpPr>
        <p:spPr>
          <a:xfrm>
            <a:off x="439515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91" name="Google Shape;1491;p77"/>
          <p:cNvSpPr/>
          <p:nvPr/>
        </p:nvSpPr>
        <p:spPr>
          <a:xfrm>
            <a:off x="491202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92" name="Google Shape;1492;p77"/>
          <p:cNvSpPr/>
          <p:nvPr/>
        </p:nvSpPr>
        <p:spPr>
          <a:xfrm>
            <a:off x="542890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93" name="Google Shape;1493;p77"/>
          <p:cNvSpPr/>
          <p:nvPr/>
        </p:nvSpPr>
        <p:spPr>
          <a:xfrm>
            <a:off x="594577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494" name="Google Shape;1494;p77"/>
          <p:cNvSpPr/>
          <p:nvPr/>
        </p:nvSpPr>
        <p:spPr>
          <a:xfrm>
            <a:off x="646265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495" name="Google Shape;1495;p77"/>
          <p:cNvCxnSpPr>
            <a:stCxn id="1496" idx="0"/>
            <a:endCxn id="1487" idx="2"/>
          </p:cNvCxnSpPr>
          <p:nvPr/>
        </p:nvCxnSpPr>
        <p:spPr>
          <a:xfrm rot="10800000">
            <a:off x="2504500" y="1826998"/>
            <a:ext cx="0" cy="10503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496" name="Google Shape;1496;p77"/>
          <p:cNvSpPr/>
          <p:nvPr/>
        </p:nvSpPr>
        <p:spPr>
          <a:xfrm>
            <a:off x="2327650" y="2877298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1" name="Shape 1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Google Shape;1502;p78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503" name="Google Shape;1503;p78"/>
          <p:cNvSpPr/>
          <p:nvPr/>
        </p:nvSpPr>
        <p:spPr>
          <a:xfrm>
            <a:off x="2327650" y="1473198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04" name="Google Shape;1504;p78"/>
          <p:cNvSpPr/>
          <p:nvPr/>
        </p:nvSpPr>
        <p:spPr>
          <a:xfrm>
            <a:off x="3361400" y="1473198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05" name="Google Shape;1505;p78"/>
          <p:cNvSpPr/>
          <p:nvPr/>
        </p:nvSpPr>
        <p:spPr>
          <a:xfrm>
            <a:off x="387827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06" name="Google Shape;1506;p78"/>
          <p:cNvSpPr/>
          <p:nvPr/>
        </p:nvSpPr>
        <p:spPr>
          <a:xfrm>
            <a:off x="439515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07" name="Google Shape;1507;p78"/>
          <p:cNvSpPr/>
          <p:nvPr/>
        </p:nvSpPr>
        <p:spPr>
          <a:xfrm>
            <a:off x="491202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08" name="Google Shape;1508;p78"/>
          <p:cNvSpPr/>
          <p:nvPr/>
        </p:nvSpPr>
        <p:spPr>
          <a:xfrm>
            <a:off x="542890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09" name="Google Shape;1509;p78"/>
          <p:cNvSpPr/>
          <p:nvPr/>
        </p:nvSpPr>
        <p:spPr>
          <a:xfrm>
            <a:off x="594577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10" name="Google Shape;1510;p78"/>
          <p:cNvSpPr/>
          <p:nvPr/>
        </p:nvSpPr>
        <p:spPr>
          <a:xfrm>
            <a:off x="646265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511" name="Google Shape;1511;p78"/>
          <p:cNvCxnSpPr>
            <a:stCxn id="1512" idx="0"/>
            <a:endCxn id="1503" idx="2"/>
          </p:cNvCxnSpPr>
          <p:nvPr/>
        </p:nvCxnSpPr>
        <p:spPr>
          <a:xfrm rot="10800000">
            <a:off x="2504500" y="1826998"/>
            <a:ext cx="0" cy="10503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12" name="Google Shape;1512;p78"/>
          <p:cNvSpPr/>
          <p:nvPr/>
        </p:nvSpPr>
        <p:spPr>
          <a:xfrm>
            <a:off x="2327650" y="28772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7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8" name="Google Shape;1518;p79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519" name="Google Shape;1519;p79"/>
          <p:cNvSpPr/>
          <p:nvPr/>
        </p:nvSpPr>
        <p:spPr>
          <a:xfrm>
            <a:off x="2327650" y="1473198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20" name="Google Shape;1520;p79"/>
          <p:cNvSpPr/>
          <p:nvPr/>
        </p:nvSpPr>
        <p:spPr>
          <a:xfrm>
            <a:off x="387827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21" name="Google Shape;1521;p79"/>
          <p:cNvSpPr/>
          <p:nvPr/>
        </p:nvSpPr>
        <p:spPr>
          <a:xfrm>
            <a:off x="439515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22" name="Google Shape;1522;p79"/>
          <p:cNvSpPr/>
          <p:nvPr/>
        </p:nvSpPr>
        <p:spPr>
          <a:xfrm>
            <a:off x="491202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23" name="Google Shape;1523;p79"/>
          <p:cNvSpPr/>
          <p:nvPr/>
        </p:nvSpPr>
        <p:spPr>
          <a:xfrm>
            <a:off x="542890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24" name="Google Shape;1524;p79"/>
          <p:cNvSpPr/>
          <p:nvPr/>
        </p:nvSpPr>
        <p:spPr>
          <a:xfrm>
            <a:off x="594577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25" name="Google Shape;1525;p79"/>
          <p:cNvSpPr/>
          <p:nvPr/>
        </p:nvSpPr>
        <p:spPr>
          <a:xfrm>
            <a:off x="646265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526" name="Google Shape;1526;p79"/>
          <p:cNvCxnSpPr>
            <a:stCxn id="1527" idx="0"/>
            <a:endCxn id="1519" idx="2"/>
          </p:cNvCxnSpPr>
          <p:nvPr/>
        </p:nvCxnSpPr>
        <p:spPr>
          <a:xfrm flipH="1" rot="10800000">
            <a:off x="2150800" y="1826923"/>
            <a:ext cx="353700" cy="10701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27" name="Google Shape;1527;p79"/>
          <p:cNvSpPr/>
          <p:nvPr/>
        </p:nvSpPr>
        <p:spPr>
          <a:xfrm>
            <a:off x="1973950" y="289702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528" name="Google Shape;1528;p79"/>
          <p:cNvCxnSpPr>
            <a:stCxn id="1529" idx="0"/>
            <a:endCxn id="1519" idx="2"/>
          </p:cNvCxnSpPr>
          <p:nvPr/>
        </p:nvCxnSpPr>
        <p:spPr>
          <a:xfrm rot="10800000">
            <a:off x="2504500" y="1826923"/>
            <a:ext cx="353700" cy="10701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29" name="Google Shape;1529;p79"/>
          <p:cNvSpPr/>
          <p:nvPr/>
        </p:nvSpPr>
        <p:spPr>
          <a:xfrm>
            <a:off x="2681350" y="2897023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4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p80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536" name="Google Shape;1536;p80"/>
          <p:cNvSpPr/>
          <p:nvPr/>
        </p:nvSpPr>
        <p:spPr>
          <a:xfrm>
            <a:off x="2327650" y="1473198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37" name="Google Shape;1537;p80"/>
          <p:cNvSpPr/>
          <p:nvPr/>
        </p:nvSpPr>
        <p:spPr>
          <a:xfrm>
            <a:off x="3878275" y="1473198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38" name="Google Shape;1538;p80"/>
          <p:cNvSpPr/>
          <p:nvPr/>
        </p:nvSpPr>
        <p:spPr>
          <a:xfrm>
            <a:off x="439515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39" name="Google Shape;1539;p80"/>
          <p:cNvSpPr/>
          <p:nvPr/>
        </p:nvSpPr>
        <p:spPr>
          <a:xfrm>
            <a:off x="491202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40" name="Google Shape;1540;p80"/>
          <p:cNvSpPr/>
          <p:nvPr/>
        </p:nvSpPr>
        <p:spPr>
          <a:xfrm>
            <a:off x="542890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41" name="Google Shape;1541;p80"/>
          <p:cNvSpPr/>
          <p:nvPr/>
        </p:nvSpPr>
        <p:spPr>
          <a:xfrm>
            <a:off x="594577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42" name="Google Shape;1542;p80"/>
          <p:cNvSpPr/>
          <p:nvPr/>
        </p:nvSpPr>
        <p:spPr>
          <a:xfrm>
            <a:off x="646265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543" name="Google Shape;1543;p80"/>
          <p:cNvCxnSpPr>
            <a:stCxn id="1544" idx="0"/>
            <a:endCxn id="1536" idx="2"/>
          </p:cNvCxnSpPr>
          <p:nvPr/>
        </p:nvCxnSpPr>
        <p:spPr>
          <a:xfrm flipH="1" rot="10800000">
            <a:off x="2150800" y="1826923"/>
            <a:ext cx="353700" cy="10701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44" name="Google Shape;1544;p80"/>
          <p:cNvSpPr/>
          <p:nvPr/>
        </p:nvSpPr>
        <p:spPr>
          <a:xfrm>
            <a:off x="1973950" y="289702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545" name="Google Shape;1545;p80"/>
          <p:cNvCxnSpPr>
            <a:stCxn id="1546" idx="0"/>
            <a:endCxn id="1536" idx="2"/>
          </p:cNvCxnSpPr>
          <p:nvPr/>
        </p:nvCxnSpPr>
        <p:spPr>
          <a:xfrm rot="10800000">
            <a:off x="2504500" y="1826923"/>
            <a:ext cx="353700" cy="10701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46" name="Google Shape;1546;p80"/>
          <p:cNvSpPr/>
          <p:nvPr/>
        </p:nvSpPr>
        <p:spPr>
          <a:xfrm>
            <a:off x="2681350" y="289702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2" name="Google Shape;1552;p81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553" name="Google Shape;1553;p81"/>
          <p:cNvSpPr/>
          <p:nvPr/>
        </p:nvSpPr>
        <p:spPr>
          <a:xfrm>
            <a:off x="2327650" y="1473198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54" name="Google Shape;1554;p81"/>
          <p:cNvSpPr/>
          <p:nvPr/>
        </p:nvSpPr>
        <p:spPr>
          <a:xfrm>
            <a:off x="439515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55" name="Google Shape;1555;p81"/>
          <p:cNvSpPr/>
          <p:nvPr/>
        </p:nvSpPr>
        <p:spPr>
          <a:xfrm>
            <a:off x="491202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56" name="Google Shape;1556;p81"/>
          <p:cNvSpPr/>
          <p:nvPr/>
        </p:nvSpPr>
        <p:spPr>
          <a:xfrm>
            <a:off x="542890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57" name="Google Shape;1557;p81"/>
          <p:cNvSpPr/>
          <p:nvPr/>
        </p:nvSpPr>
        <p:spPr>
          <a:xfrm>
            <a:off x="5945775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58" name="Google Shape;1558;p81"/>
          <p:cNvSpPr/>
          <p:nvPr/>
        </p:nvSpPr>
        <p:spPr>
          <a:xfrm>
            <a:off x="646265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559" name="Google Shape;1559;p81"/>
          <p:cNvCxnSpPr>
            <a:stCxn id="1560" idx="0"/>
            <a:endCxn id="1553" idx="2"/>
          </p:cNvCxnSpPr>
          <p:nvPr/>
        </p:nvCxnSpPr>
        <p:spPr>
          <a:xfrm flipH="1" rot="10800000">
            <a:off x="2150800" y="1826848"/>
            <a:ext cx="3537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60" name="Google Shape;1560;p81"/>
          <p:cNvSpPr/>
          <p:nvPr/>
        </p:nvSpPr>
        <p:spPr>
          <a:xfrm>
            <a:off x="1973950" y="257174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561" name="Google Shape;1561;p81"/>
          <p:cNvCxnSpPr>
            <a:stCxn id="1562" idx="0"/>
            <a:endCxn id="1553" idx="2"/>
          </p:cNvCxnSpPr>
          <p:nvPr/>
        </p:nvCxnSpPr>
        <p:spPr>
          <a:xfrm rot="10800000">
            <a:off x="2504500" y="1826848"/>
            <a:ext cx="3537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62" name="Google Shape;1562;p81"/>
          <p:cNvSpPr/>
          <p:nvPr/>
        </p:nvSpPr>
        <p:spPr>
          <a:xfrm>
            <a:off x="2681350" y="257174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563" name="Google Shape;1563;p81"/>
          <p:cNvCxnSpPr>
            <a:stCxn id="1564" idx="0"/>
            <a:endCxn id="1562" idx="4"/>
          </p:cNvCxnSpPr>
          <p:nvPr/>
        </p:nvCxnSpPr>
        <p:spPr>
          <a:xfrm rot="10800000">
            <a:off x="2858200" y="2925323"/>
            <a:ext cx="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64" name="Google Shape;1564;p81"/>
          <p:cNvSpPr/>
          <p:nvPr/>
        </p:nvSpPr>
        <p:spPr>
          <a:xfrm>
            <a:off x="2681350" y="3549023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9" name="Shape 1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0" name="Google Shape;1570;p82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571" name="Google Shape;1571;p82"/>
          <p:cNvSpPr/>
          <p:nvPr/>
        </p:nvSpPr>
        <p:spPr>
          <a:xfrm>
            <a:off x="2327650" y="1473198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72" name="Google Shape;1572;p82"/>
          <p:cNvSpPr/>
          <p:nvPr/>
        </p:nvSpPr>
        <p:spPr>
          <a:xfrm>
            <a:off x="439515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73" name="Google Shape;1573;p82"/>
          <p:cNvSpPr/>
          <p:nvPr/>
        </p:nvSpPr>
        <p:spPr>
          <a:xfrm>
            <a:off x="4912025" y="1473198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74" name="Google Shape;1574;p82"/>
          <p:cNvSpPr/>
          <p:nvPr/>
        </p:nvSpPr>
        <p:spPr>
          <a:xfrm>
            <a:off x="5428900" y="1473198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75" name="Google Shape;1575;p82"/>
          <p:cNvSpPr/>
          <p:nvPr/>
        </p:nvSpPr>
        <p:spPr>
          <a:xfrm>
            <a:off x="5945775" y="1473198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76" name="Google Shape;1576;p82"/>
          <p:cNvSpPr/>
          <p:nvPr/>
        </p:nvSpPr>
        <p:spPr>
          <a:xfrm>
            <a:off x="6462650" y="1473198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577" name="Google Shape;1577;p82"/>
          <p:cNvCxnSpPr>
            <a:stCxn id="1578" idx="0"/>
            <a:endCxn id="1571" idx="2"/>
          </p:cNvCxnSpPr>
          <p:nvPr/>
        </p:nvCxnSpPr>
        <p:spPr>
          <a:xfrm flipH="1" rot="10800000">
            <a:off x="2150800" y="1826848"/>
            <a:ext cx="3537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78" name="Google Shape;1578;p82"/>
          <p:cNvSpPr/>
          <p:nvPr/>
        </p:nvSpPr>
        <p:spPr>
          <a:xfrm>
            <a:off x="1973950" y="257174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579" name="Google Shape;1579;p82"/>
          <p:cNvCxnSpPr>
            <a:stCxn id="1580" idx="0"/>
            <a:endCxn id="1571" idx="2"/>
          </p:cNvCxnSpPr>
          <p:nvPr/>
        </p:nvCxnSpPr>
        <p:spPr>
          <a:xfrm rot="10800000">
            <a:off x="2504500" y="1826848"/>
            <a:ext cx="3537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80" name="Google Shape;1580;p82"/>
          <p:cNvSpPr/>
          <p:nvPr/>
        </p:nvSpPr>
        <p:spPr>
          <a:xfrm>
            <a:off x="2681350" y="257174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581" name="Google Shape;1581;p82"/>
          <p:cNvCxnSpPr>
            <a:stCxn id="1582" idx="0"/>
            <a:endCxn id="1580" idx="4"/>
          </p:cNvCxnSpPr>
          <p:nvPr/>
        </p:nvCxnSpPr>
        <p:spPr>
          <a:xfrm rot="10800000">
            <a:off x="2858200" y="2925323"/>
            <a:ext cx="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82" name="Google Shape;1582;p82"/>
          <p:cNvSpPr/>
          <p:nvPr/>
        </p:nvSpPr>
        <p:spPr>
          <a:xfrm>
            <a:off x="2681350" y="354902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7" name="Shape 1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8" name="Google Shape;1588;p83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589" name="Google Shape;1589;p83"/>
          <p:cNvSpPr/>
          <p:nvPr/>
        </p:nvSpPr>
        <p:spPr>
          <a:xfrm>
            <a:off x="2327650" y="1473198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90" name="Google Shape;1590;p83"/>
          <p:cNvSpPr/>
          <p:nvPr/>
        </p:nvSpPr>
        <p:spPr>
          <a:xfrm>
            <a:off x="4395150" y="14731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91" name="Google Shape;1591;p83"/>
          <p:cNvSpPr/>
          <p:nvPr/>
        </p:nvSpPr>
        <p:spPr>
          <a:xfrm>
            <a:off x="5592075" y="354902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92" name="Google Shape;1592;p83"/>
          <p:cNvSpPr/>
          <p:nvPr/>
        </p:nvSpPr>
        <p:spPr>
          <a:xfrm>
            <a:off x="5592075" y="257174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93" name="Google Shape;1593;p83"/>
          <p:cNvSpPr/>
          <p:nvPr/>
        </p:nvSpPr>
        <p:spPr>
          <a:xfrm>
            <a:off x="5945775" y="1473198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94" name="Google Shape;1594;p83"/>
          <p:cNvSpPr/>
          <p:nvPr/>
        </p:nvSpPr>
        <p:spPr>
          <a:xfrm>
            <a:off x="6299475" y="257174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595" name="Google Shape;1595;p83"/>
          <p:cNvCxnSpPr>
            <a:stCxn id="1596" idx="0"/>
            <a:endCxn id="1589" idx="2"/>
          </p:cNvCxnSpPr>
          <p:nvPr/>
        </p:nvCxnSpPr>
        <p:spPr>
          <a:xfrm flipH="1" rot="10800000">
            <a:off x="2150800" y="1826848"/>
            <a:ext cx="3537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96" name="Google Shape;1596;p83"/>
          <p:cNvSpPr/>
          <p:nvPr/>
        </p:nvSpPr>
        <p:spPr>
          <a:xfrm>
            <a:off x="1973950" y="257174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597" name="Google Shape;1597;p83"/>
          <p:cNvCxnSpPr>
            <a:stCxn id="1598" idx="0"/>
            <a:endCxn id="1589" idx="2"/>
          </p:cNvCxnSpPr>
          <p:nvPr/>
        </p:nvCxnSpPr>
        <p:spPr>
          <a:xfrm rot="10800000">
            <a:off x="2504500" y="1826848"/>
            <a:ext cx="3537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98" name="Google Shape;1598;p83"/>
          <p:cNvSpPr/>
          <p:nvPr/>
        </p:nvSpPr>
        <p:spPr>
          <a:xfrm>
            <a:off x="2681350" y="257174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599" name="Google Shape;1599;p83"/>
          <p:cNvCxnSpPr>
            <a:stCxn id="1600" idx="0"/>
            <a:endCxn id="1598" idx="4"/>
          </p:cNvCxnSpPr>
          <p:nvPr/>
        </p:nvCxnSpPr>
        <p:spPr>
          <a:xfrm rot="10800000">
            <a:off x="2858200" y="2925323"/>
            <a:ext cx="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00" name="Google Shape;1600;p83"/>
          <p:cNvSpPr/>
          <p:nvPr/>
        </p:nvSpPr>
        <p:spPr>
          <a:xfrm>
            <a:off x="2681350" y="354902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601" name="Google Shape;1601;p83"/>
          <p:cNvCxnSpPr>
            <a:stCxn id="1592" idx="0"/>
            <a:endCxn id="1593" idx="2"/>
          </p:cNvCxnSpPr>
          <p:nvPr/>
        </p:nvCxnSpPr>
        <p:spPr>
          <a:xfrm flipH="1" rot="10800000">
            <a:off x="5768925" y="1826848"/>
            <a:ext cx="2445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02" name="Google Shape;1602;p83"/>
          <p:cNvCxnSpPr>
            <a:stCxn id="1594" idx="0"/>
            <a:endCxn id="1593" idx="4"/>
          </p:cNvCxnSpPr>
          <p:nvPr/>
        </p:nvCxnSpPr>
        <p:spPr>
          <a:xfrm rot="10800000">
            <a:off x="6231825" y="1826848"/>
            <a:ext cx="2445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03" name="Google Shape;1603;p83"/>
          <p:cNvCxnSpPr>
            <a:stCxn id="1591" idx="0"/>
            <a:endCxn id="1592" idx="4"/>
          </p:cNvCxnSpPr>
          <p:nvPr/>
        </p:nvCxnSpPr>
        <p:spPr>
          <a:xfrm rot="10800000">
            <a:off x="5768925" y="2925323"/>
            <a:ext cx="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8" name="Shape 1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9" name="Google Shape;1609;p84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610" name="Google Shape;1610;p84"/>
          <p:cNvSpPr/>
          <p:nvPr/>
        </p:nvSpPr>
        <p:spPr>
          <a:xfrm>
            <a:off x="2327650" y="1473198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611" name="Google Shape;1611;p84"/>
          <p:cNvSpPr/>
          <p:nvPr/>
        </p:nvSpPr>
        <p:spPr>
          <a:xfrm>
            <a:off x="4395150" y="1473198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612" name="Google Shape;1612;p84"/>
          <p:cNvSpPr/>
          <p:nvPr/>
        </p:nvSpPr>
        <p:spPr>
          <a:xfrm>
            <a:off x="5592075" y="354902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613" name="Google Shape;1613;p84"/>
          <p:cNvSpPr/>
          <p:nvPr/>
        </p:nvSpPr>
        <p:spPr>
          <a:xfrm>
            <a:off x="5592075" y="257174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614" name="Google Shape;1614;p84"/>
          <p:cNvSpPr/>
          <p:nvPr/>
        </p:nvSpPr>
        <p:spPr>
          <a:xfrm>
            <a:off x="5945775" y="1473198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615" name="Google Shape;1615;p84"/>
          <p:cNvSpPr/>
          <p:nvPr/>
        </p:nvSpPr>
        <p:spPr>
          <a:xfrm>
            <a:off x="6299475" y="257174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616" name="Google Shape;1616;p84"/>
          <p:cNvCxnSpPr>
            <a:stCxn id="1617" idx="0"/>
            <a:endCxn id="1610" idx="2"/>
          </p:cNvCxnSpPr>
          <p:nvPr/>
        </p:nvCxnSpPr>
        <p:spPr>
          <a:xfrm flipH="1" rot="10800000">
            <a:off x="2150800" y="1826848"/>
            <a:ext cx="3537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17" name="Google Shape;1617;p84"/>
          <p:cNvSpPr/>
          <p:nvPr/>
        </p:nvSpPr>
        <p:spPr>
          <a:xfrm>
            <a:off x="1973950" y="257174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618" name="Google Shape;1618;p84"/>
          <p:cNvCxnSpPr>
            <a:stCxn id="1619" idx="0"/>
            <a:endCxn id="1610" idx="2"/>
          </p:cNvCxnSpPr>
          <p:nvPr/>
        </p:nvCxnSpPr>
        <p:spPr>
          <a:xfrm rot="10800000">
            <a:off x="2504500" y="1826848"/>
            <a:ext cx="3537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19" name="Google Shape;1619;p84"/>
          <p:cNvSpPr/>
          <p:nvPr/>
        </p:nvSpPr>
        <p:spPr>
          <a:xfrm>
            <a:off x="2681350" y="257174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620" name="Google Shape;1620;p84"/>
          <p:cNvCxnSpPr>
            <a:stCxn id="1621" idx="0"/>
            <a:endCxn id="1619" idx="4"/>
          </p:cNvCxnSpPr>
          <p:nvPr/>
        </p:nvCxnSpPr>
        <p:spPr>
          <a:xfrm rot="10800000">
            <a:off x="2858200" y="2925323"/>
            <a:ext cx="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21" name="Google Shape;1621;p84"/>
          <p:cNvSpPr/>
          <p:nvPr/>
        </p:nvSpPr>
        <p:spPr>
          <a:xfrm>
            <a:off x="2681350" y="354902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622" name="Google Shape;1622;p84"/>
          <p:cNvCxnSpPr>
            <a:stCxn id="1613" idx="0"/>
            <a:endCxn id="1614" idx="2"/>
          </p:cNvCxnSpPr>
          <p:nvPr/>
        </p:nvCxnSpPr>
        <p:spPr>
          <a:xfrm flipH="1" rot="10800000">
            <a:off x="5768925" y="1826848"/>
            <a:ext cx="2445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23" name="Google Shape;1623;p84"/>
          <p:cNvCxnSpPr>
            <a:stCxn id="1615" idx="0"/>
            <a:endCxn id="1614" idx="4"/>
          </p:cNvCxnSpPr>
          <p:nvPr/>
        </p:nvCxnSpPr>
        <p:spPr>
          <a:xfrm rot="10800000">
            <a:off x="6231825" y="1826848"/>
            <a:ext cx="2445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24" name="Google Shape;1624;p84"/>
          <p:cNvCxnSpPr>
            <a:stCxn id="1612" idx="0"/>
            <a:endCxn id="1613" idx="4"/>
          </p:cNvCxnSpPr>
          <p:nvPr/>
        </p:nvCxnSpPr>
        <p:spPr>
          <a:xfrm rot="10800000">
            <a:off x="5768925" y="2925323"/>
            <a:ext cx="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9" name="Shape 1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0" name="Google Shape;1630;p85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631" name="Google Shape;1631;p85"/>
          <p:cNvSpPr/>
          <p:nvPr/>
        </p:nvSpPr>
        <p:spPr>
          <a:xfrm>
            <a:off x="2654575" y="2219911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632" name="Google Shape;1632;p85"/>
          <p:cNvSpPr/>
          <p:nvPr/>
        </p:nvSpPr>
        <p:spPr>
          <a:xfrm>
            <a:off x="3894225" y="3197186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633" name="Google Shape;1633;p85"/>
          <p:cNvSpPr/>
          <p:nvPr/>
        </p:nvSpPr>
        <p:spPr>
          <a:xfrm>
            <a:off x="3894225" y="2219911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634" name="Google Shape;1634;p85"/>
          <p:cNvSpPr/>
          <p:nvPr/>
        </p:nvSpPr>
        <p:spPr>
          <a:xfrm>
            <a:off x="4247925" y="1121361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635" name="Google Shape;1635;p85"/>
          <p:cNvSpPr/>
          <p:nvPr/>
        </p:nvSpPr>
        <p:spPr>
          <a:xfrm>
            <a:off x="4601625" y="2219911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636" name="Google Shape;1636;p85"/>
          <p:cNvCxnSpPr>
            <a:stCxn id="1637" idx="0"/>
            <a:endCxn id="1631" idx="2"/>
          </p:cNvCxnSpPr>
          <p:nvPr/>
        </p:nvCxnSpPr>
        <p:spPr>
          <a:xfrm flipH="1" rot="10800000">
            <a:off x="2477725" y="2573486"/>
            <a:ext cx="35370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37" name="Google Shape;1637;p85"/>
          <p:cNvSpPr/>
          <p:nvPr/>
        </p:nvSpPr>
        <p:spPr>
          <a:xfrm>
            <a:off x="2300875" y="3197186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638" name="Google Shape;1638;p85"/>
          <p:cNvCxnSpPr>
            <a:stCxn id="1639" idx="0"/>
            <a:endCxn id="1631" idx="2"/>
          </p:cNvCxnSpPr>
          <p:nvPr/>
        </p:nvCxnSpPr>
        <p:spPr>
          <a:xfrm rot="10800000">
            <a:off x="2831425" y="2573473"/>
            <a:ext cx="35370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39" name="Google Shape;1639;p85"/>
          <p:cNvSpPr/>
          <p:nvPr/>
        </p:nvSpPr>
        <p:spPr>
          <a:xfrm>
            <a:off x="3008275" y="319717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640" name="Google Shape;1640;p85"/>
          <p:cNvCxnSpPr>
            <a:stCxn id="1641" idx="0"/>
            <a:endCxn id="1639" idx="4"/>
          </p:cNvCxnSpPr>
          <p:nvPr/>
        </p:nvCxnSpPr>
        <p:spPr>
          <a:xfrm rot="10800000">
            <a:off x="3185125" y="3550761"/>
            <a:ext cx="0" cy="59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41" name="Google Shape;1641;p85"/>
          <p:cNvSpPr/>
          <p:nvPr/>
        </p:nvSpPr>
        <p:spPr>
          <a:xfrm>
            <a:off x="3008275" y="4145661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642" name="Google Shape;1642;p85"/>
          <p:cNvCxnSpPr>
            <a:stCxn id="1633" idx="0"/>
            <a:endCxn id="1634" idx="2"/>
          </p:cNvCxnSpPr>
          <p:nvPr/>
        </p:nvCxnSpPr>
        <p:spPr>
          <a:xfrm flipH="1" rot="10800000">
            <a:off x="4071075" y="1475011"/>
            <a:ext cx="2445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43" name="Google Shape;1643;p85"/>
          <p:cNvCxnSpPr>
            <a:stCxn id="1635" idx="0"/>
            <a:endCxn id="1634" idx="4"/>
          </p:cNvCxnSpPr>
          <p:nvPr/>
        </p:nvCxnSpPr>
        <p:spPr>
          <a:xfrm rot="10800000">
            <a:off x="4533975" y="1475011"/>
            <a:ext cx="2445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44" name="Google Shape;1644;p85"/>
          <p:cNvCxnSpPr>
            <a:stCxn id="1632" idx="0"/>
            <a:endCxn id="1633" idx="4"/>
          </p:cNvCxnSpPr>
          <p:nvPr/>
        </p:nvCxnSpPr>
        <p:spPr>
          <a:xfrm rot="10800000">
            <a:off x="4071075" y="2573486"/>
            <a:ext cx="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45" name="Google Shape;1645;p85"/>
          <p:cNvSpPr/>
          <p:nvPr/>
        </p:nvSpPr>
        <p:spPr>
          <a:xfrm>
            <a:off x="6194963" y="2219898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0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p86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652" name="Google Shape;1652;p86"/>
          <p:cNvSpPr/>
          <p:nvPr/>
        </p:nvSpPr>
        <p:spPr>
          <a:xfrm>
            <a:off x="2654575" y="2219911"/>
            <a:ext cx="353700" cy="353700"/>
          </a:xfrm>
          <a:prstGeom prst="diamond">
            <a:avLst/>
          </a:prstGeom>
          <a:solidFill>
            <a:srgbClr val="4A86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653" name="Google Shape;1653;p86"/>
          <p:cNvSpPr/>
          <p:nvPr/>
        </p:nvSpPr>
        <p:spPr>
          <a:xfrm>
            <a:off x="3894225" y="3197186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654" name="Google Shape;1654;p86"/>
          <p:cNvSpPr/>
          <p:nvPr/>
        </p:nvSpPr>
        <p:spPr>
          <a:xfrm>
            <a:off x="3894225" y="2219911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655" name="Google Shape;1655;p86"/>
          <p:cNvSpPr/>
          <p:nvPr/>
        </p:nvSpPr>
        <p:spPr>
          <a:xfrm>
            <a:off x="4247925" y="1121361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656" name="Google Shape;1656;p86"/>
          <p:cNvSpPr/>
          <p:nvPr/>
        </p:nvSpPr>
        <p:spPr>
          <a:xfrm>
            <a:off x="4601625" y="2219911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657" name="Google Shape;1657;p86"/>
          <p:cNvCxnSpPr>
            <a:stCxn id="1658" idx="0"/>
            <a:endCxn id="1652" idx="2"/>
          </p:cNvCxnSpPr>
          <p:nvPr/>
        </p:nvCxnSpPr>
        <p:spPr>
          <a:xfrm flipH="1" rot="10800000">
            <a:off x="2477725" y="2573486"/>
            <a:ext cx="35370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58" name="Google Shape;1658;p86"/>
          <p:cNvSpPr/>
          <p:nvPr/>
        </p:nvSpPr>
        <p:spPr>
          <a:xfrm>
            <a:off x="2300875" y="3197186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659" name="Google Shape;1659;p86"/>
          <p:cNvCxnSpPr>
            <a:stCxn id="1660" idx="0"/>
            <a:endCxn id="1652" idx="2"/>
          </p:cNvCxnSpPr>
          <p:nvPr/>
        </p:nvCxnSpPr>
        <p:spPr>
          <a:xfrm rot="10800000">
            <a:off x="2831425" y="2573473"/>
            <a:ext cx="35370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60" name="Google Shape;1660;p86"/>
          <p:cNvSpPr/>
          <p:nvPr/>
        </p:nvSpPr>
        <p:spPr>
          <a:xfrm>
            <a:off x="3008275" y="319717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661" name="Google Shape;1661;p86"/>
          <p:cNvCxnSpPr>
            <a:stCxn id="1662" idx="0"/>
            <a:endCxn id="1660" idx="4"/>
          </p:cNvCxnSpPr>
          <p:nvPr/>
        </p:nvCxnSpPr>
        <p:spPr>
          <a:xfrm rot="10800000">
            <a:off x="3185125" y="3550761"/>
            <a:ext cx="0" cy="59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62" name="Google Shape;1662;p86"/>
          <p:cNvSpPr/>
          <p:nvPr/>
        </p:nvSpPr>
        <p:spPr>
          <a:xfrm>
            <a:off x="3008275" y="4145661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663" name="Google Shape;1663;p86"/>
          <p:cNvCxnSpPr>
            <a:stCxn id="1654" idx="0"/>
            <a:endCxn id="1655" idx="2"/>
          </p:cNvCxnSpPr>
          <p:nvPr/>
        </p:nvCxnSpPr>
        <p:spPr>
          <a:xfrm flipH="1" rot="10800000">
            <a:off x="4071075" y="1475011"/>
            <a:ext cx="2445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64" name="Google Shape;1664;p86"/>
          <p:cNvCxnSpPr>
            <a:stCxn id="1656" idx="0"/>
            <a:endCxn id="1655" idx="4"/>
          </p:cNvCxnSpPr>
          <p:nvPr/>
        </p:nvCxnSpPr>
        <p:spPr>
          <a:xfrm rot="10800000">
            <a:off x="4533975" y="1475011"/>
            <a:ext cx="2445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65" name="Google Shape;1665;p86"/>
          <p:cNvCxnSpPr>
            <a:stCxn id="1653" idx="0"/>
            <a:endCxn id="1654" idx="4"/>
          </p:cNvCxnSpPr>
          <p:nvPr/>
        </p:nvCxnSpPr>
        <p:spPr>
          <a:xfrm rot="10800000">
            <a:off x="4071075" y="2573486"/>
            <a:ext cx="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66" name="Google Shape;1666;p86"/>
          <p:cNvCxnSpPr>
            <a:stCxn id="1652" idx="0"/>
            <a:endCxn id="1655" idx="1"/>
          </p:cNvCxnSpPr>
          <p:nvPr/>
        </p:nvCxnSpPr>
        <p:spPr>
          <a:xfrm flipH="1" rot="10800000">
            <a:off x="2831425" y="1256611"/>
            <a:ext cx="1416600" cy="9633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67" name="Google Shape;1667;p86"/>
          <p:cNvCxnSpPr>
            <a:stCxn id="1668" idx="0"/>
            <a:endCxn id="1655" idx="5"/>
          </p:cNvCxnSpPr>
          <p:nvPr/>
        </p:nvCxnSpPr>
        <p:spPr>
          <a:xfrm rot="10800000">
            <a:off x="4601513" y="1256598"/>
            <a:ext cx="1770300" cy="9633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68" name="Google Shape;1668;p86"/>
          <p:cNvSpPr/>
          <p:nvPr/>
        </p:nvSpPr>
        <p:spPr>
          <a:xfrm>
            <a:off x="6194963" y="2219898"/>
            <a:ext cx="353700" cy="353700"/>
          </a:xfrm>
          <a:prstGeom prst="ellipse">
            <a:avLst/>
          </a:prstGeom>
          <a:solidFill>
            <a:schemeClr val="dk1"/>
          </a:solidFill>
          <a:ln cap="flat" cmpd="sng" w="114300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5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5"/>
          <p:cNvSpPr/>
          <p:nvPr/>
        </p:nvSpPr>
        <p:spPr>
          <a:xfrm>
            <a:off x="4404000" y="662175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3" name="Google Shape;123;p15"/>
          <p:cNvSpPr/>
          <p:nvPr/>
        </p:nvSpPr>
        <p:spPr>
          <a:xfrm>
            <a:off x="3109225" y="1800811"/>
            <a:ext cx="336000" cy="336000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4" name="Google Shape;124;p15"/>
          <p:cNvSpPr/>
          <p:nvPr/>
        </p:nvSpPr>
        <p:spPr>
          <a:xfrm>
            <a:off x="4504164" y="18008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5" name="Google Shape;125;p15"/>
          <p:cNvSpPr/>
          <p:nvPr/>
        </p:nvSpPr>
        <p:spPr>
          <a:xfrm>
            <a:off x="5783100" y="18008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6" name="Google Shape;126;p15"/>
          <p:cNvSpPr/>
          <p:nvPr/>
        </p:nvSpPr>
        <p:spPr>
          <a:xfrm>
            <a:off x="2505175" y="27940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7" name="Google Shape;127;p15"/>
          <p:cNvSpPr/>
          <p:nvPr/>
        </p:nvSpPr>
        <p:spPr>
          <a:xfrm>
            <a:off x="3697375" y="27940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8" name="Google Shape;128;p15"/>
          <p:cNvSpPr/>
          <p:nvPr/>
        </p:nvSpPr>
        <p:spPr>
          <a:xfrm>
            <a:off x="4504164" y="2798612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29" name="Google Shape;129;p15"/>
          <p:cNvSpPr/>
          <p:nvPr/>
        </p:nvSpPr>
        <p:spPr>
          <a:xfrm>
            <a:off x="3461539" y="3990836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0" name="Google Shape;130;p15"/>
          <p:cNvSpPr/>
          <p:nvPr/>
        </p:nvSpPr>
        <p:spPr>
          <a:xfrm>
            <a:off x="4504164" y="3990836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31" name="Google Shape;131;p15"/>
          <p:cNvSpPr/>
          <p:nvPr/>
        </p:nvSpPr>
        <p:spPr>
          <a:xfrm>
            <a:off x="5546789" y="3990836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32" name="Google Shape;132;p15"/>
          <p:cNvCxnSpPr>
            <a:stCxn id="122" idx="3"/>
            <a:endCxn id="123" idx="7"/>
          </p:cNvCxnSpPr>
          <p:nvPr/>
        </p:nvCxnSpPr>
        <p:spPr>
          <a:xfrm flipH="1">
            <a:off x="3396006" y="948969"/>
            <a:ext cx="1057200" cy="900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3" name="Google Shape;133;p15"/>
          <p:cNvCxnSpPr>
            <a:stCxn id="122" idx="4"/>
            <a:endCxn id="124" idx="0"/>
          </p:cNvCxnSpPr>
          <p:nvPr/>
        </p:nvCxnSpPr>
        <p:spPr>
          <a:xfrm>
            <a:off x="4572000" y="998175"/>
            <a:ext cx="100200" cy="802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4" name="Google Shape;134;p15"/>
          <p:cNvCxnSpPr>
            <a:stCxn id="122" idx="5"/>
            <a:endCxn id="125" idx="1"/>
          </p:cNvCxnSpPr>
          <p:nvPr/>
        </p:nvCxnSpPr>
        <p:spPr>
          <a:xfrm>
            <a:off x="4690794" y="948969"/>
            <a:ext cx="1141500" cy="900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5" name="Google Shape;135;p15"/>
          <p:cNvCxnSpPr>
            <a:stCxn id="123" idx="3"/>
            <a:endCxn id="126" idx="0"/>
          </p:cNvCxnSpPr>
          <p:nvPr/>
        </p:nvCxnSpPr>
        <p:spPr>
          <a:xfrm flipH="1">
            <a:off x="2673031" y="2087605"/>
            <a:ext cx="485400" cy="706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6" name="Google Shape;136;p15"/>
          <p:cNvCxnSpPr>
            <a:stCxn id="123" idx="5"/>
            <a:endCxn id="127" idx="0"/>
          </p:cNvCxnSpPr>
          <p:nvPr/>
        </p:nvCxnSpPr>
        <p:spPr>
          <a:xfrm>
            <a:off x="3396019" y="2087605"/>
            <a:ext cx="469500" cy="706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7" name="Google Shape;137;p15"/>
          <p:cNvCxnSpPr>
            <a:stCxn id="124" idx="4"/>
            <a:endCxn id="128" idx="0"/>
          </p:cNvCxnSpPr>
          <p:nvPr/>
        </p:nvCxnSpPr>
        <p:spPr>
          <a:xfrm>
            <a:off x="4672164" y="2136811"/>
            <a:ext cx="0" cy="6618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8" name="Google Shape;138;p15"/>
          <p:cNvCxnSpPr>
            <a:stCxn id="128" idx="3"/>
            <a:endCxn id="129" idx="7"/>
          </p:cNvCxnSpPr>
          <p:nvPr/>
        </p:nvCxnSpPr>
        <p:spPr>
          <a:xfrm flipH="1">
            <a:off x="3748470" y="3085406"/>
            <a:ext cx="804900" cy="9546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39" name="Google Shape;139;p15"/>
          <p:cNvCxnSpPr>
            <a:stCxn id="128" idx="4"/>
            <a:endCxn id="130" idx="0"/>
          </p:cNvCxnSpPr>
          <p:nvPr/>
        </p:nvCxnSpPr>
        <p:spPr>
          <a:xfrm>
            <a:off x="4672164" y="3134612"/>
            <a:ext cx="0" cy="8562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0" name="Google Shape;140;p15"/>
          <p:cNvCxnSpPr>
            <a:stCxn id="128" idx="5"/>
            <a:endCxn id="131" idx="1"/>
          </p:cNvCxnSpPr>
          <p:nvPr/>
        </p:nvCxnSpPr>
        <p:spPr>
          <a:xfrm>
            <a:off x="4790958" y="3085406"/>
            <a:ext cx="804900" cy="9546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1" name="Google Shape;141;p15"/>
          <p:cNvSpPr txBox="1"/>
          <p:nvPr/>
        </p:nvSpPr>
        <p:spPr>
          <a:xfrm>
            <a:off x="1211208" y="1272548"/>
            <a:ext cx="10614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Parent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42" name="Google Shape;142;p15"/>
          <p:cNvCxnSpPr/>
          <p:nvPr/>
        </p:nvCxnSpPr>
        <p:spPr>
          <a:xfrm>
            <a:off x="2272608" y="1640123"/>
            <a:ext cx="761100" cy="2358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3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4" name="Google Shape;1674;p87"/>
          <p:cNvSpPr txBox="1"/>
          <p:nvPr>
            <p:ph type="title"/>
          </p:nvPr>
        </p:nvSpPr>
        <p:spPr>
          <a:xfrm>
            <a:off x="323524" y="267650"/>
            <a:ext cx="8649000" cy="685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Case Study: Disjoint Set Data Structure</a:t>
            </a:r>
            <a:endParaRPr/>
          </a:p>
        </p:txBody>
      </p:sp>
      <p:sp>
        <p:nvSpPr>
          <p:cNvPr id="1675" name="Google Shape;1675;p87"/>
          <p:cNvSpPr/>
          <p:nvPr/>
        </p:nvSpPr>
        <p:spPr>
          <a:xfrm>
            <a:off x="2654575" y="2219911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676" name="Google Shape;1676;p87"/>
          <p:cNvSpPr/>
          <p:nvPr/>
        </p:nvSpPr>
        <p:spPr>
          <a:xfrm>
            <a:off x="3894225" y="3197186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677" name="Google Shape;1677;p87"/>
          <p:cNvSpPr/>
          <p:nvPr/>
        </p:nvSpPr>
        <p:spPr>
          <a:xfrm>
            <a:off x="3894225" y="2219911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678" name="Google Shape;1678;p87"/>
          <p:cNvSpPr/>
          <p:nvPr/>
        </p:nvSpPr>
        <p:spPr>
          <a:xfrm>
            <a:off x="4247925" y="1121361"/>
            <a:ext cx="353700" cy="353700"/>
          </a:xfrm>
          <a:prstGeom prst="pentagon">
            <a:avLst>
              <a:gd fmla="val 105146" name="hf"/>
              <a:gd fmla="val 110557" name="vf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679" name="Google Shape;1679;p87"/>
          <p:cNvSpPr/>
          <p:nvPr/>
        </p:nvSpPr>
        <p:spPr>
          <a:xfrm>
            <a:off x="4601625" y="2219911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680" name="Google Shape;1680;p87"/>
          <p:cNvCxnSpPr>
            <a:stCxn id="1681" idx="0"/>
            <a:endCxn id="1675" idx="4"/>
          </p:cNvCxnSpPr>
          <p:nvPr/>
        </p:nvCxnSpPr>
        <p:spPr>
          <a:xfrm flipH="1" rot="10800000">
            <a:off x="2477725" y="2573486"/>
            <a:ext cx="35370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81" name="Google Shape;1681;p87"/>
          <p:cNvSpPr/>
          <p:nvPr/>
        </p:nvSpPr>
        <p:spPr>
          <a:xfrm>
            <a:off x="2300875" y="3197186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682" name="Google Shape;1682;p87"/>
          <p:cNvCxnSpPr>
            <a:stCxn id="1683" idx="0"/>
            <a:endCxn id="1675" idx="4"/>
          </p:cNvCxnSpPr>
          <p:nvPr/>
        </p:nvCxnSpPr>
        <p:spPr>
          <a:xfrm rot="10800000">
            <a:off x="2831425" y="2573473"/>
            <a:ext cx="35370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83" name="Google Shape;1683;p87"/>
          <p:cNvSpPr/>
          <p:nvPr/>
        </p:nvSpPr>
        <p:spPr>
          <a:xfrm>
            <a:off x="3008275" y="3197173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684" name="Google Shape;1684;p87"/>
          <p:cNvCxnSpPr>
            <a:stCxn id="1685" idx="0"/>
            <a:endCxn id="1683" idx="4"/>
          </p:cNvCxnSpPr>
          <p:nvPr/>
        </p:nvCxnSpPr>
        <p:spPr>
          <a:xfrm rot="10800000">
            <a:off x="3185125" y="3550761"/>
            <a:ext cx="0" cy="59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85" name="Google Shape;1685;p87"/>
          <p:cNvSpPr/>
          <p:nvPr/>
        </p:nvSpPr>
        <p:spPr>
          <a:xfrm>
            <a:off x="3008275" y="4145661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686" name="Google Shape;1686;p87"/>
          <p:cNvCxnSpPr>
            <a:stCxn id="1677" idx="0"/>
            <a:endCxn id="1678" idx="2"/>
          </p:cNvCxnSpPr>
          <p:nvPr/>
        </p:nvCxnSpPr>
        <p:spPr>
          <a:xfrm flipH="1" rot="10800000">
            <a:off x="4071075" y="1475011"/>
            <a:ext cx="2445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87" name="Google Shape;1687;p87"/>
          <p:cNvCxnSpPr>
            <a:stCxn id="1679" idx="0"/>
            <a:endCxn id="1678" idx="4"/>
          </p:cNvCxnSpPr>
          <p:nvPr/>
        </p:nvCxnSpPr>
        <p:spPr>
          <a:xfrm rot="10800000">
            <a:off x="4533975" y="1475011"/>
            <a:ext cx="244500" cy="744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88" name="Google Shape;1688;p87"/>
          <p:cNvCxnSpPr>
            <a:stCxn id="1676" idx="0"/>
            <a:endCxn id="1677" idx="4"/>
          </p:cNvCxnSpPr>
          <p:nvPr/>
        </p:nvCxnSpPr>
        <p:spPr>
          <a:xfrm rot="10800000">
            <a:off x="4071075" y="2573486"/>
            <a:ext cx="0" cy="623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89" name="Google Shape;1689;p87"/>
          <p:cNvCxnSpPr>
            <a:stCxn id="1675" idx="0"/>
            <a:endCxn id="1678" idx="1"/>
          </p:cNvCxnSpPr>
          <p:nvPr/>
        </p:nvCxnSpPr>
        <p:spPr>
          <a:xfrm flipH="1" rot="10800000">
            <a:off x="2831425" y="1256611"/>
            <a:ext cx="1416600" cy="9633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90" name="Google Shape;1690;p87"/>
          <p:cNvCxnSpPr>
            <a:stCxn id="1691" idx="0"/>
            <a:endCxn id="1678" idx="5"/>
          </p:cNvCxnSpPr>
          <p:nvPr/>
        </p:nvCxnSpPr>
        <p:spPr>
          <a:xfrm rot="10800000">
            <a:off x="4601513" y="1256598"/>
            <a:ext cx="1770300" cy="9633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91" name="Google Shape;1691;p87"/>
          <p:cNvSpPr/>
          <p:nvPr/>
        </p:nvSpPr>
        <p:spPr>
          <a:xfrm>
            <a:off x="6194963" y="2219898"/>
            <a:ext cx="353700" cy="3537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6" name="Shape 1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7" name="Google Shape;1697;p88"/>
          <p:cNvSpPr txBox="1"/>
          <p:nvPr/>
        </p:nvSpPr>
        <p:spPr>
          <a:xfrm>
            <a:off x="1023750" y="4287925"/>
            <a:ext cx="7096500" cy="3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By Eclipse.sx - Own work, CC BY-SA 3.0, </a:t>
            </a:r>
            <a:r>
              <a:rPr lang="en-GB" sz="1200" u="sng">
                <a:solidFill>
                  <a:schemeClr val="hlink"/>
                </a:solidFill>
                <a:latin typeface="Sarabun"/>
                <a:ea typeface="Sarabun"/>
                <a:cs typeface="Sarabun"/>
                <a:sym typeface="Sarabun"/>
                <a:hlinkClick r:id="rId3"/>
              </a:rPr>
              <a:t>https://commons.wikimedia.org/w/index.php?curid=7388664</a:t>
            </a:r>
            <a:endParaRPr sz="12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pic>
        <p:nvPicPr>
          <p:cNvPr id="1698" name="Google Shape;1698;p88" title="bh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35700" y="137950"/>
            <a:ext cx="4072600" cy="407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3" name="Shape 1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4" name="Google Shape;1704;p89"/>
          <p:cNvSpPr txBox="1"/>
          <p:nvPr/>
        </p:nvSpPr>
        <p:spPr>
          <a:xfrm>
            <a:off x="268000" y="4287925"/>
            <a:ext cx="86937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By Eclipse.sx - Own work by uploader; created with: </a:t>
            </a:r>
            <a:r>
              <a:rPr lang="en-GB" sz="1200" u="sng">
                <a:solidFill>
                  <a:schemeClr val="hlink"/>
                </a:solidFill>
                <a:latin typeface="Sarabun"/>
                <a:ea typeface="Sarabun"/>
                <a:cs typeface="Sarabun"/>
                <a:sym typeface="Sarabun"/>
                <a:hlinkClick r:id="rId3"/>
              </a:rPr>
              <a:t>http://www.beltoforion.de/barnes_hut/barnes_hut_de.html</a:t>
            </a:r>
            <a:r>
              <a:rPr lang="en-GB" sz="12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, CC BY-SA 3.0, </a:t>
            </a:r>
            <a:r>
              <a:rPr lang="en-GB" sz="1200" u="sng">
                <a:solidFill>
                  <a:schemeClr val="hlink"/>
                </a:solidFill>
                <a:latin typeface="Sarabun"/>
                <a:ea typeface="Sarabun"/>
                <a:cs typeface="Sarabun"/>
                <a:sym typeface="Sarabun"/>
                <a:hlinkClick r:id="rId4"/>
              </a:rPr>
              <a:t>https://commons.wikimedia.org/w/index.php?curid=7388668</a:t>
            </a:r>
            <a:endParaRPr sz="12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pic>
        <p:nvPicPr>
          <p:cNvPr id="1705" name="Google Shape;1705;p89" title="bh2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35700" y="137950"/>
            <a:ext cx="4072600" cy="407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0" name="Shape 1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1" name="Google Shape;1711;p90"/>
          <p:cNvSpPr txBox="1"/>
          <p:nvPr/>
        </p:nvSpPr>
        <p:spPr>
          <a:xfrm>
            <a:off x="268000" y="4287925"/>
            <a:ext cx="86937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By Eclipse.sx - Own work by uploader; created with: </a:t>
            </a:r>
            <a:r>
              <a:rPr lang="en-GB" sz="1200" u="sng">
                <a:solidFill>
                  <a:schemeClr val="hlink"/>
                </a:solidFill>
                <a:latin typeface="Sarabun"/>
                <a:ea typeface="Sarabun"/>
                <a:cs typeface="Sarabun"/>
                <a:sym typeface="Sarabun"/>
                <a:hlinkClick r:id="rId3"/>
              </a:rPr>
              <a:t>http://www.beltoforion.de/barnes_hut/barnes_hut_de.html</a:t>
            </a:r>
            <a:r>
              <a:rPr lang="en-GB" sz="12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, CC BY-SA 3.0, </a:t>
            </a:r>
            <a:r>
              <a:rPr lang="en-GB" sz="1200" u="sng">
                <a:solidFill>
                  <a:schemeClr val="hlink"/>
                </a:solidFill>
                <a:latin typeface="Sarabun"/>
                <a:ea typeface="Sarabun"/>
                <a:cs typeface="Sarabun"/>
                <a:sym typeface="Sarabun"/>
                <a:hlinkClick r:id="rId4"/>
              </a:rPr>
              <a:t>https://commons.wikimedia.org/w/index.php?curid=7388671</a:t>
            </a:r>
            <a:endParaRPr sz="12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pic>
        <p:nvPicPr>
          <p:cNvPr id="1712" name="Google Shape;1712;p90" title="bh3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35700" y="137950"/>
            <a:ext cx="4072600" cy="407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7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Google Shape;1718;p91"/>
          <p:cNvSpPr/>
          <p:nvPr/>
        </p:nvSpPr>
        <p:spPr>
          <a:xfrm>
            <a:off x="9696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19" name="Google Shape;1719;p91"/>
          <p:cNvSpPr/>
          <p:nvPr/>
        </p:nvSpPr>
        <p:spPr>
          <a:xfrm>
            <a:off x="14199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20" name="Google Shape;1720;p91"/>
          <p:cNvSpPr/>
          <p:nvPr/>
        </p:nvSpPr>
        <p:spPr>
          <a:xfrm>
            <a:off x="1870188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21" name="Google Shape;1721;p91"/>
          <p:cNvSpPr/>
          <p:nvPr/>
        </p:nvSpPr>
        <p:spPr>
          <a:xfrm>
            <a:off x="23205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22" name="Google Shape;1722;p91"/>
          <p:cNvSpPr/>
          <p:nvPr/>
        </p:nvSpPr>
        <p:spPr>
          <a:xfrm>
            <a:off x="3393050" y="23636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23" name="Google Shape;1723;p91"/>
          <p:cNvSpPr/>
          <p:nvPr/>
        </p:nvSpPr>
        <p:spPr>
          <a:xfrm>
            <a:off x="4842825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24" name="Google Shape;1724;p91"/>
          <p:cNvSpPr/>
          <p:nvPr/>
        </p:nvSpPr>
        <p:spPr>
          <a:xfrm>
            <a:off x="5623675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25" name="Google Shape;1725;p91"/>
          <p:cNvSpPr/>
          <p:nvPr/>
        </p:nvSpPr>
        <p:spPr>
          <a:xfrm>
            <a:off x="63732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26" name="Google Shape;1726;p91"/>
          <p:cNvSpPr/>
          <p:nvPr/>
        </p:nvSpPr>
        <p:spPr>
          <a:xfrm>
            <a:off x="68235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27" name="Google Shape;1727;p91"/>
          <p:cNvSpPr/>
          <p:nvPr/>
        </p:nvSpPr>
        <p:spPr>
          <a:xfrm>
            <a:off x="7273788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28" name="Google Shape;1728;p91"/>
          <p:cNvSpPr/>
          <p:nvPr/>
        </p:nvSpPr>
        <p:spPr>
          <a:xfrm>
            <a:off x="77241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29" name="Google Shape;1729;p91"/>
          <p:cNvSpPr/>
          <p:nvPr/>
        </p:nvSpPr>
        <p:spPr>
          <a:xfrm>
            <a:off x="1668700" y="231447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30" name="Google Shape;1730;p91"/>
          <p:cNvSpPr/>
          <p:nvPr/>
        </p:nvSpPr>
        <p:spPr>
          <a:xfrm>
            <a:off x="5275200" y="231447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31" name="Google Shape;1731;p91"/>
          <p:cNvSpPr/>
          <p:nvPr/>
        </p:nvSpPr>
        <p:spPr>
          <a:xfrm>
            <a:off x="7078450" y="231447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32" name="Google Shape;1732;p91"/>
          <p:cNvSpPr/>
          <p:nvPr/>
        </p:nvSpPr>
        <p:spPr>
          <a:xfrm>
            <a:off x="4404000" y="8980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733" name="Google Shape;1733;p91"/>
          <p:cNvCxnSpPr>
            <a:stCxn id="1718" idx="0"/>
            <a:endCxn id="1729" idx="4"/>
          </p:cNvCxnSpPr>
          <p:nvPr/>
        </p:nvCxnSpPr>
        <p:spPr>
          <a:xfrm flipH="1" rot="10800000">
            <a:off x="1194750" y="2650586"/>
            <a:ext cx="642000" cy="865500"/>
          </a:xfrm>
          <a:prstGeom prst="straightConnector1">
            <a:avLst/>
          </a:prstGeom>
          <a:noFill/>
          <a:ln cap="flat" cmpd="sng" w="28575">
            <a:solidFill>
              <a:srgbClr val="FF6600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34" name="Google Shape;1734;p91"/>
          <p:cNvCxnSpPr>
            <a:stCxn id="1719" idx="0"/>
            <a:endCxn id="1729" idx="4"/>
          </p:cNvCxnSpPr>
          <p:nvPr/>
        </p:nvCxnSpPr>
        <p:spPr>
          <a:xfrm flipH="1" rot="10800000">
            <a:off x="1645050" y="2650586"/>
            <a:ext cx="1917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35" name="Google Shape;1735;p91"/>
          <p:cNvCxnSpPr>
            <a:stCxn id="1720" idx="0"/>
            <a:endCxn id="1729" idx="4"/>
          </p:cNvCxnSpPr>
          <p:nvPr/>
        </p:nvCxnSpPr>
        <p:spPr>
          <a:xfrm rot="10800000">
            <a:off x="1836738" y="2650586"/>
            <a:ext cx="2586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36" name="Google Shape;1736;p91"/>
          <p:cNvCxnSpPr>
            <a:stCxn id="1721" idx="0"/>
            <a:endCxn id="1729" idx="4"/>
          </p:cNvCxnSpPr>
          <p:nvPr/>
        </p:nvCxnSpPr>
        <p:spPr>
          <a:xfrm rot="10800000">
            <a:off x="1836750" y="2650586"/>
            <a:ext cx="7089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37" name="Google Shape;1737;p91"/>
          <p:cNvCxnSpPr>
            <a:stCxn id="1723" idx="0"/>
            <a:endCxn id="1730" idx="4"/>
          </p:cNvCxnSpPr>
          <p:nvPr/>
        </p:nvCxnSpPr>
        <p:spPr>
          <a:xfrm flipH="1" rot="10800000">
            <a:off x="5067975" y="2650586"/>
            <a:ext cx="3753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38" name="Google Shape;1738;p91"/>
          <p:cNvCxnSpPr>
            <a:stCxn id="1724" idx="0"/>
            <a:endCxn id="1730" idx="4"/>
          </p:cNvCxnSpPr>
          <p:nvPr/>
        </p:nvCxnSpPr>
        <p:spPr>
          <a:xfrm rot="10800000">
            <a:off x="5443225" y="2650586"/>
            <a:ext cx="4056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39" name="Google Shape;1739;p91"/>
          <p:cNvCxnSpPr>
            <a:stCxn id="1725" idx="0"/>
            <a:endCxn id="1731" idx="4"/>
          </p:cNvCxnSpPr>
          <p:nvPr/>
        </p:nvCxnSpPr>
        <p:spPr>
          <a:xfrm flipH="1" rot="10800000">
            <a:off x="6598350" y="2650586"/>
            <a:ext cx="6480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40" name="Google Shape;1740;p91"/>
          <p:cNvCxnSpPr>
            <a:stCxn id="1726" idx="0"/>
            <a:endCxn id="1731" idx="4"/>
          </p:cNvCxnSpPr>
          <p:nvPr/>
        </p:nvCxnSpPr>
        <p:spPr>
          <a:xfrm flipH="1" rot="10800000">
            <a:off x="7048650" y="2650586"/>
            <a:ext cx="1977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41" name="Google Shape;1741;p91"/>
          <p:cNvCxnSpPr>
            <a:stCxn id="1727" idx="0"/>
            <a:endCxn id="1731" idx="4"/>
          </p:cNvCxnSpPr>
          <p:nvPr/>
        </p:nvCxnSpPr>
        <p:spPr>
          <a:xfrm rot="10800000">
            <a:off x="7246338" y="2650586"/>
            <a:ext cx="2526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42" name="Google Shape;1742;p91"/>
          <p:cNvCxnSpPr>
            <a:stCxn id="1728" idx="0"/>
            <a:endCxn id="1731" idx="4"/>
          </p:cNvCxnSpPr>
          <p:nvPr/>
        </p:nvCxnSpPr>
        <p:spPr>
          <a:xfrm rot="10800000">
            <a:off x="7246350" y="2650586"/>
            <a:ext cx="7029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43" name="Google Shape;1743;p91"/>
          <p:cNvCxnSpPr>
            <a:stCxn id="1729" idx="7"/>
            <a:endCxn id="1732" idx="4"/>
          </p:cNvCxnSpPr>
          <p:nvPr/>
        </p:nvCxnSpPr>
        <p:spPr>
          <a:xfrm flipH="1" rot="10800000">
            <a:off x="1955494" y="1233883"/>
            <a:ext cx="2616600" cy="1129800"/>
          </a:xfrm>
          <a:prstGeom prst="straightConnector1">
            <a:avLst/>
          </a:prstGeom>
          <a:noFill/>
          <a:ln cap="flat" cmpd="sng" w="28575">
            <a:solidFill>
              <a:srgbClr val="FF6600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44" name="Google Shape;1744;p91"/>
          <p:cNvCxnSpPr>
            <a:stCxn id="1745" idx="0"/>
            <a:endCxn id="1732" idx="4"/>
          </p:cNvCxnSpPr>
          <p:nvPr/>
        </p:nvCxnSpPr>
        <p:spPr>
          <a:xfrm flipH="1" rot="10800000">
            <a:off x="3639900" y="1234011"/>
            <a:ext cx="932100" cy="1080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46" name="Google Shape;1746;p91"/>
          <p:cNvCxnSpPr>
            <a:stCxn id="1730" idx="0"/>
            <a:endCxn id="1732" idx="4"/>
          </p:cNvCxnSpPr>
          <p:nvPr/>
        </p:nvCxnSpPr>
        <p:spPr>
          <a:xfrm rot="10800000">
            <a:off x="4572000" y="1233877"/>
            <a:ext cx="871200" cy="1080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47" name="Google Shape;1747;p91"/>
          <p:cNvCxnSpPr>
            <a:stCxn id="1731" idx="1"/>
            <a:endCxn id="1732" idx="4"/>
          </p:cNvCxnSpPr>
          <p:nvPr/>
        </p:nvCxnSpPr>
        <p:spPr>
          <a:xfrm rot="10800000">
            <a:off x="4571956" y="1233883"/>
            <a:ext cx="2555700" cy="1129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2" name="Shape 1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3" name="Google Shape;1753;p92"/>
          <p:cNvSpPr/>
          <p:nvPr/>
        </p:nvSpPr>
        <p:spPr>
          <a:xfrm>
            <a:off x="9696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54" name="Google Shape;1754;p92"/>
          <p:cNvSpPr/>
          <p:nvPr/>
        </p:nvSpPr>
        <p:spPr>
          <a:xfrm>
            <a:off x="14199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55" name="Google Shape;1755;p92"/>
          <p:cNvSpPr/>
          <p:nvPr/>
        </p:nvSpPr>
        <p:spPr>
          <a:xfrm>
            <a:off x="1870188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56" name="Google Shape;1756;p92"/>
          <p:cNvSpPr/>
          <p:nvPr/>
        </p:nvSpPr>
        <p:spPr>
          <a:xfrm>
            <a:off x="23205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57" name="Google Shape;1757;p92"/>
          <p:cNvSpPr/>
          <p:nvPr/>
        </p:nvSpPr>
        <p:spPr>
          <a:xfrm>
            <a:off x="3393050" y="23636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58" name="Google Shape;1758;p92"/>
          <p:cNvSpPr/>
          <p:nvPr/>
        </p:nvSpPr>
        <p:spPr>
          <a:xfrm>
            <a:off x="4842825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59" name="Google Shape;1759;p92"/>
          <p:cNvSpPr/>
          <p:nvPr/>
        </p:nvSpPr>
        <p:spPr>
          <a:xfrm>
            <a:off x="5623675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60" name="Google Shape;1760;p92"/>
          <p:cNvSpPr/>
          <p:nvPr/>
        </p:nvSpPr>
        <p:spPr>
          <a:xfrm>
            <a:off x="63732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61" name="Google Shape;1761;p92"/>
          <p:cNvSpPr/>
          <p:nvPr/>
        </p:nvSpPr>
        <p:spPr>
          <a:xfrm>
            <a:off x="68235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62" name="Google Shape;1762;p92"/>
          <p:cNvSpPr/>
          <p:nvPr/>
        </p:nvSpPr>
        <p:spPr>
          <a:xfrm>
            <a:off x="7273788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63" name="Google Shape;1763;p92"/>
          <p:cNvSpPr/>
          <p:nvPr/>
        </p:nvSpPr>
        <p:spPr>
          <a:xfrm>
            <a:off x="77241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64" name="Google Shape;1764;p92"/>
          <p:cNvSpPr/>
          <p:nvPr/>
        </p:nvSpPr>
        <p:spPr>
          <a:xfrm>
            <a:off x="1668700" y="231447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65" name="Google Shape;1765;p92"/>
          <p:cNvSpPr/>
          <p:nvPr/>
        </p:nvSpPr>
        <p:spPr>
          <a:xfrm>
            <a:off x="5275200" y="231447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66" name="Google Shape;1766;p92"/>
          <p:cNvSpPr/>
          <p:nvPr/>
        </p:nvSpPr>
        <p:spPr>
          <a:xfrm>
            <a:off x="7078450" y="231447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67" name="Google Shape;1767;p92"/>
          <p:cNvSpPr/>
          <p:nvPr/>
        </p:nvSpPr>
        <p:spPr>
          <a:xfrm>
            <a:off x="4404000" y="8980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768" name="Google Shape;1768;p92"/>
          <p:cNvCxnSpPr>
            <a:stCxn id="1753" idx="0"/>
            <a:endCxn id="1764" idx="4"/>
          </p:cNvCxnSpPr>
          <p:nvPr/>
        </p:nvCxnSpPr>
        <p:spPr>
          <a:xfrm flipH="1" rot="10800000">
            <a:off x="1194750" y="2650586"/>
            <a:ext cx="6420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69" name="Google Shape;1769;p92"/>
          <p:cNvCxnSpPr>
            <a:stCxn id="1754" idx="0"/>
            <a:endCxn id="1764" idx="4"/>
          </p:cNvCxnSpPr>
          <p:nvPr/>
        </p:nvCxnSpPr>
        <p:spPr>
          <a:xfrm flipH="1" rot="10800000">
            <a:off x="1645050" y="2650586"/>
            <a:ext cx="191700" cy="865500"/>
          </a:xfrm>
          <a:prstGeom prst="straightConnector1">
            <a:avLst/>
          </a:prstGeom>
          <a:noFill/>
          <a:ln cap="flat" cmpd="sng" w="28575">
            <a:solidFill>
              <a:srgbClr val="FF6600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70" name="Google Shape;1770;p92"/>
          <p:cNvCxnSpPr>
            <a:stCxn id="1755" idx="0"/>
            <a:endCxn id="1764" idx="4"/>
          </p:cNvCxnSpPr>
          <p:nvPr/>
        </p:nvCxnSpPr>
        <p:spPr>
          <a:xfrm rot="10800000">
            <a:off x="1836738" y="2650586"/>
            <a:ext cx="2586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71" name="Google Shape;1771;p92"/>
          <p:cNvCxnSpPr>
            <a:stCxn id="1756" idx="0"/>
            <a:endCxn id="1764" idx="4"/>
          </p:cNvCxnSpPr>
          <p:nvPr/>
        </p:nvCxnSpPr>
        <p:spPr>
          <a:xfrm rot="10800000">
            <a:off x="1836750" y="2650586"/>
            <a:ext cx="7089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72" name="Google Shape;1772;p92"/>
          <p:cNvCxnSpPr>
            <a:stCxn id="1758" idx="0"/>
            <a:endCxn id="1765" idx="4"/>
          </p:cNvCxnSpPr>
          <p:nvPr/>
        </p:nvCxnSpPr>
        <p:spPr>
          <a:xfrm flipH="1" rot="10800000">
            <a:off x="5067975" y="2650586"/>
            <a:ext cx="3753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73" name="Google Shape;1773;p92"/>
          <p:cNvCxnSpPr>
            <a:stCxn id="1759" idx="0"/>
            <a:endCxn id="1765" idx="4"/>
          </p:cNvCxnSpPr>
          <p:nvPr/>
        </p:nvCxnSpPr>
        <p:spPr>
          <a:xfrm rot="10800000">
            <a:off x="5443225" y="2650586"/>
            <a:ext cx="4056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74" name="Google Shape;1774;p92"/>
          <p:cNvCxnSpPr>
            <a:stCxn id="1760" idx="0"/>
            <a:endCxn id="1766" idx="4"/>
          </p:cNvCxnSpPr>
          <p:nvPr/>
        </p:nvCxnSpPr>
        <p:spPr>
          <a:xfrm flipH="1" rot="10800000">
            <a:off x="6598350" y="2650586"/>
            <a:ext cx="6480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75" name="Google Shape;1775;p92"/>
          <p:cNvCxnSpPr>
            <a:stCxn id="1761" idx="0"/>
            <a:endCxn id="1766" idx="4"/>
          </p:cNvCxnSpPr>
          <p:nvPr/>
        </p:nvCxnSpPr>
        <p:spPr>
          <a:xfrm flipH="1" rot="10800000">
            <a:off x="7048650" y="2650586"/>
            <a:ext cx="1977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76" name="Google Shape;1776;p92"/>
          <p:cNvCxnSpPr>
            <a:stCxn id="1762" idx="0"/>
            <a:endCxn id="1766" idx="4"/>
          </p:cNvCxnSpPr>
          <p:nvPr/>
        </p:nvCxnSpPr>
        <p:spPr>
          <a:xfrm rot="10800000">
            <a:off x="7246338" y="2650586"/>
            <a:ext cx="2526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77" name="Google Shape;1777;p92"/>
          <p:cNvCxnSpPr>
            <a:stCxn id="1763" idx="0"/>
            <a:endCxn id="1766" idx="4"/>
          </p:cNvCxnSpPr>
          <p:nvPr/>
        </p:nvCxnSpPr>
        <p:spPr>
          <a:xfrm rot="10800000">
            <a:off x="7246350" y="2650586"/>
            <a:ext cx="7029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78" name="Google Shape;1778;p92"/>
          <p:cNvCxnSpPr>
            <a:stCxn id="1764" idx="7"/>
            <a:endCxn id="1767" idx="4"/>
          </p:cNvCxnSpPr>
          <p:nvPr/>
        </p:nvCxnSpPr>
        <p:spPr>
          <a:xfrm flipH="1" rot="10800000">
            <a:off x="1955494" y="1233883"/>
            <a:ext cx="2616600" cy="1129800"/>
          </a:xfrm>
          <a:prstGeom prst="straightConnector1">
            <a:avLst/>
          </a:prstGeom>
          <a:noFill/>
          <a:ln cap="flat" cmpd="sng" w="28575">
            <a:solidFill>
              <a:srgbClr val="FF6600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79" name="Google Shape;1779;p92"/>
          <p:cNvCxnSpPr>
            <a:stCxn id="1780" idx="0"/>
            <a:endCxn id="1767" idx="4"/>
          </p:cNvCxnSpPr>
          <p:nvPr/>
        </p:nvCxnSpPr>
        <p:spPr>
          <a:xfrm flipH="1" rot="10800000">
            <a:off x="3639900" y="1234011"/>
            <a:ext cx="932100" cy="1080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81" name="Google Shape;1781;p92"/>
          <p:cNvCxnSpPr>
            <a:stCxn id="1765" idx="0"/>
            <a:endCxn id="1767" idx="4"/>
          </p:cNvCxnSpPr>
          <p:nvPr/>
        </p:nvCxnSpPr>
        <p:spPr>
          <a:xfrm rot="10800000">
            <a:off x="4572000" y="1233877"/>
            <a:ext cx="871200" cy="1080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82" name="Google Shape;1782;p92"/>
          <p:cNvCxnSpPr>
            <a:stCxn id="1766" idx="1"/>
            <a:endCxn id="1767" idx="4"/>
          </p:cNvCxnSpPr>
          <p:nvPr/>
        </p:nvCxnSpPr>
        <p:spPr>
          <a:xfrm rot="10800000">
            <a:off x="4571956" y="1233883"/>
            <a:ext cx="2555700" cy="1129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7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p93"/>
          <p:cNvSpPr/>
          <p:nvPr/>
        </p:nvSpPr>
        <p:spPr>
          <a:xfrm>
            <a:off x="9696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89" name="Google Shape;1789;p93"/>
          <p:cNvSpPr/>
          <p:nvPr/>
        </p:nvSpPr>
        <p:spPr>
          <a:xfrm>
            <a:off x="14199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90" name="Google Shape;1790;p93"/>
          <p:cNvSpPr/>
          <p:nvPr/>
        </p:nvSpPr>
        <p:spPr>
          <a:xfrm>
            <a:off x="1870188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91" name="Google Shape;1791;p93"/>
          <p:cNvSpPr/>
          <p:nvPr/>
        </p:nvSpPr>
        <p:spPr>
          <a:xfrm>
            <a:off x="23205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92" name="Google Shape;1792;p93"/>
          <p:cNvSpPr/>
          <p:nvPr/>
        </p:nvSpPr>
        <p:spPr>
          <a:xfrm>
            <a:off x="3393050" y="23636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93" name="Google Shape;1793;p93"/>
          <p:cNvSpPr/>
          <p:nvPr/>
        </p:nvSpPr>
        <p:spPr>
          <a:xfrm>
            <a:off x="4842825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94" name="Google Shape;1794;p93"/>
          <p:cNvSpPr/>
          <p:nvPr/>
        </p:nvSpPr>
        <p:spPr>
          <a:xfrm>
            <a:off x="5623675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95" name="Google Shape;1795;p93"/>
          <p:cNvSpPr/>
          <p:nvPr/>
        </p:nvSpPr>
        <p:spPr>
          <a:xfrm>
            <a:off x="63732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96" name="Google Shape;1796;p93"/>
          <p:cNvSpPr/>
          <p:nvPr/>
        </p:nvSpPr>
        <p:spPr>
          <a:xfrm>
            <a:off x="68235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97" name="Google Shape;1797;p93"/>
          <p:cNvSpPr/>
          <p:nvPr/>
        </p:nvSpPr>
        <p:spPr>
          <a:xfrm>
            <a:off x="7273788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98" name="Google Shape;1798;p93"/>
          <p:cNvSpPr/>
          <p:nvPr/>
        </p:nvSpPr>
        <p:spPr>
          <a:xfrm>
            <a:off x="77241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799" name="Google Shape;1799;p93"/>
          <p:cNvSpPr/>
          <p:nvPr/>
        </p:nvSpPr>
        <p:spPr>
          <a:xfrm>
            <a:off x="1668700" y="231447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00" name="Google Shape;1800;p93"/>
          <p:cNvSpPr/>
          <p:nvPr/>
        </p:nvSpPr>
        <p:spPr>
          <a:xfrm>
            <a:off x="5275200" y="231447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01" name="Google Shape;1801;p93"/>
          <p:cNvSpPr/>
          <p:nvPr/>
        </p:nvSpPr>
        <p:spPr>
          <a:xfrm>
            <a:off x="7078450" y="231447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02" name="Google Shape;1802;p93"/>
          <p:cNvSpPr/>
          <p:nvPr/>
        </p:nvSpPr>
        <p:spPr>
          <a:xfrm>
            <a:off x="4404000" y="8980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803" name="Google Shape;1803;p93"/>
          <p:cNvCxnSpPr>
            <a:stCxn id="1788" idx="0"/>
            <a:endCxn id="1799" idx="4"/>
          </p:cNvCxnSpPr>
          <p:nvPr/>
        </p:nvCxnSpPr>
        <p:spPr>
          <a:xfrm flipH="1" rot="10800000">
            <a:off x="1194750" y="2650586"/>
            <a:ext cx="6420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04" name="Google Shape;1804;p93"/>
          <p:cNvCxnSpPr>
            <a:stCxn id="1789" idx="0"/>
            <a:endCxn id="1799" idx="4"/>
          </p:cNvCxnSpPr>
          <p:nvPr/>
        </p:nvCxnSpPr>
        <p:spPr>
          <a:xfrm flipH="1" rot="10800000">
            <a:off x="1645050" y="2650586"/>
            <a:ext cx="1917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05" name="Google Shape;1805;p93"/>
          <p:cNvCxnSpPr>
            <a:stCxn id="1790" idx="0"/>
            <a:endCxn id="1799" idx="4"/>
          </p:cNvCxnSpPr>
          <p:nvPr/>
        </p:nvCxnSpPr>
        <p:spPr>
          <a:xfrm rot="10800000">
            <a:off x="1836738" y="2650586"/>
            <a:ext cx="258600" cy="865500"/>
          </a:xfrm>
          <a:prstGeom prst="straightConnector1">
            <a:avLst/>
          </a:prstGeom>
          <a:noFill/>
          <a:ln cap="flat" cmpd="sng" w="28575">
            <a:solidFill>
              <a:srgbClr val="FF6600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06" name="Google Shape;1806;p93"/>
          <p:cNvCxnSpPr>
            <a:stCxn id="1791" idx="0"/>
            <a:endCxn id="1799" idx="4"/>
          </p:cNvCxnSpPr>
          <p:nvPr/>
        </p:nvCxnSpPr>
        <p:spPr>
          <a:xfrm rot="10800000">
            <a:off x="1836750" y="2650586"/>
            <a:ext cx="7089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07" name="Google Shape;1807;p93"/>
          <p:cNvCxnSpPr>
            <a:stCxn id="1793" idx="0"/>
            <a:endCxn id="1800" idx="4"/>
          </p:cNvCxnSpPr>
          <p:nvPr/>
        </p:nvCxnSpPr>
        <p:spPr>
          <a:xfrm flipH="1" rot="10800000">
            <a:off x="5067975" y="2650586"/>
            <a:ext cx="3753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08" name="Google Shape;1808;p93"/>
          <p:cNvCxnSpPr>
            <a:stCxn id="1794" idx="0"/>
            <a:endCxn id="1800" idx="4"/>
          </p:cNvCxnSpPr>
          <p:nvPr/>
        </p:nvCxnSpPr>
        <p:spPr>
          <a:xfrm rot="10800000">
            <a:off x="5443225" y="2650586"/>
            <a:ext cx="4056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09" name="Google Shape;1809;p93"/>
          <p:cNvCxnSpPr>
            <a:stCxn id="1795" idx="0"/>
            <a:endCxn id="1801" idx="4"/>
          </p:cNvCxnSpPr>
          <p:nvPr/>
        </p:nvCxnSpPr>
        <p:spPr>
          <a:xfrm flipH="1" rot="10800000">
            <a:off x="6598350" y="2650586"/>
            <a:ext cx="6480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10" name="Google Shape;1810;p93"/>
          <p:cNvCxnSpPr>
            <a:stCxn id="1796" idx="0"/>
            <a:endCxn id="1801" idx="4"/>
          </p:cNvCxnSpPr>
          <p:nvPr/>
        </p:nvCxnSpPr>
        <p:spPr>
          <a:xfrm flipH="1" rot="10800000">
            <a:off x="7048650" y="2650586"/>
            <a:ext cx="1977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11" name="Google Shape;1811;p93"/>
          <p:cNvCxnSpPr>
            <a:stCxn id="1797" idx="0"/>
            <a:endCxn id="1801" idx="4"/>
          </p:cNvCxnSpPr>
          <p:nvPr/>
        </p:nvCxnSpPr>
        <p:spPr>
          <a:xfrm rot="10800000">
            <a:off x="7246338" y="2650586"/>
            <a:ext cx="2526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12" name="Google Shape;1812;p93"/>
          <p:cNvCxnSpPr>
            <a:stCxn id="1798" idx="0"/>
            <a:endCxn id="1801" idx="4"/>
          </p:cNvCxnSpPr>
          <p:nvPr/>
        </p:nvCxnSpPr>
        <p:spPr>
          <a:xfrm rot="10800000">
            <a:off x="7246350" y="2650586"/>
            <a:ext cx="7029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13" name="Google Shape;1813;p93"/>
          <p:cNvCxnSpPr>
            <a:stCxn id="1799" idx="7"/>
            <a:endCxn id="1802" idx="4"/>
          </p:cNvCxnSpPr>
          <p:nvPr/>
        </p:nvCxnSpPr>
        <p:spPr>
          <a:xfrm flipH="1" rot="10800000">
            <a:off x="1955494" y="1233883"/>
            <a:ext cx="2616600" cy="1129800"/>
          </a:xfrm>
          <a:prstGeom prst="straightConnector1">
            <a:avLst/>
          </a:prstGeom>
          <a:noFill/>
          <a:ln cap="flat" cmpd="sng" w="28575">
            <a:solidFill>
              <a:srgbClr val="FF6600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14" name="Google Shape;1814;p93"/>
          <p:cNvCxnSpPr>
            <a:stCxn id="1815" idx="0"/>
            <a:endCxn id="1802" idx="4"/>
          </p:cNvCxnSpPr>
          <p:nvPr/>
        </p:nvCxnSpPr>
        <p:spPr>
          <a:xfrm flipH="1" rot="10800000">
            <a:off x="3639900" y="1234011"/>
            <a:ext cx="932100" cy="1080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16" name="Google Shape;1816;p93"/>
          <p:cNvCxnSpPr>
            <a:stCxn id="1800" idx="0"/>
            <a:endCxn id="1802" idx="4"/>
          </p:cNvCxnSpPr>
          <p:nvPr/>
        </p:nvCxnSpPr>
        <p:spPr>
          <a:xfrm rot="10800000">
            <a:off x="4572000" y="1233877"/>
            <a:ext cx="871200" cy="1080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17" name="Google Shape;1817;p93"/>
          <p:cNvCxnSpPr>
            <a:stCxn id="1801" idx="1"/>
            <a:endCxn id="1802" idx="4"/>
          </p:cNvCxnSpPr>
          <p:nvPr/>
        </p:nvCxnSpPr>
        <p:spPr>
          <a:xfrm rot="10800000">
            <a:off x="4571956" y="1233883"/>
            <a:ext cx="2555700" cy="1129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2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3" name="Google Shape;1823;p94"/>
          <p:cNvSpPr/>
          <p:nvPr/>
        </p:nvSpPr>
        <p:spPr>
          <a:xfrm>
            <a:off x="9696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24" name="Google Shape;1824;p94"/>
          <p:cNvSpPr/>
          <p:nvPr/>
        </p:nvSpPr>
        <p:spPr>
          <a:xfrm>
            <a:off x="14199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25" name="Google Shape;1825;p94"/>
          <p:cNvSpPr/>
          <p:nvPr/>
        </p:nvSpPr>
        <p:spPr>
          <a:xfrm>
            <a:off x="1870188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26" name="Google Shape;1826;p94"/>
          <p:cNvSpPr/>
          <p:nvPr/>
        </p:nvSpPr>
        <p:spPr>
          <a:xfrm>
            <a:off x="23205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27" name="Google Shape;1827;p94"/>
          <p:cNvSpPr/>
          <p:nvPr/>
        </p:nvSpPr>
        <p:spPr>
          <a:xfrm>
            <a:off x="3393050" y="23636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28" name="Google Shape;1828;p94"/>
          <p:cNvSpPr/>
          <p:nvPr/>
        </p:nvSpPr>
        <p:spPr>
          <a:xfrm>
            <a:off x="4842825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29" name="Google Shape;1829;p94"/>
          <p:cNvSpPr/>
          <p:nvPr/>
        </p:nvSpPr>
        <p:spPr>
          <a:xfrm>
            <a:off x="5623675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30" name="Google Shape;1830;p94"/>
          <p:cNvSpPr/>
          <p:nvPr/>
        </p:nvSpPr>
        <p:spPr>
          <a:xfrm>
            <a:off x="63732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31" name="Google Shape;1831;p94"/>
          <p:cNvSpPr/>
          <p:nvPr/>
        </p:nvSpPr>
        <p:spPr>
          <a:xfrm>
            <a:off x="68235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32" name="Google Shape;1832;p94"/>
          <p:cNvSpPr/>
          <p:nvPr/>
        </p:nvSpPr>
        <p:spPr>
          <a:xfrm>
            <a:off x="7273788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33" name="Google Shape;1833;p94"/>
          <p:cNvSpPr/>
          <p:nvPr/>
        </p:nvSpPr>
        <p:spPr>
          <a:xfrm>
            <a:off x="7724100" y="3516086"/>
            <a:ext cx="450300" cy="450300"/>
          </a:xfrm>
          <a:prstGeom prst="sun">
            <a:avLst>
              <a:gd fmla="val 25000" name="adj"/>
            </a:avLst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34" name="Google Shape;1834;p94"/>
          <p:cNvSpPr/>
          <p:nvPr/>
        </p:nvSpPr>
        <p:spPr>
          <a:xfrm>
            <a:off x="1668700" y="231447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35" name="Google Shape;1835;p94"/>
          <p:cNvSpPr/>
          <p:nvPr/>
        </p:nvSpPr>
        <p:spPr>
          <a:xfrm>
            <a:off x="5275200" y="231447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36" name="Google Shape;1836;p94"/>
          <p:cNvSpPr/>
          <p:nvPr/>
        </p:nvSpPr>
        <p:spPr>
          <a:xfrm>
            <a:off x="7078450" y="2314477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837" name="Google Shape;1837;p94"/>
          <p:cNvSpPr/>
          <p:nvPr/>
        </p:nvSpPr>
        <p:spPr>
          <a:xfrm>
            <a:off x="4404000" y="8980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838" name="Google Shape;1838;p94"/>
          <p:cNvCxnSpPr>
            <a:stCxn id="1823" idx="0"/>
            <a:endCxn id="1834" idx="4"/>
          </p:cNvCxnSpPr>
          <p:nvPr/>
        </p:nvCxnSpPr>
        <p:spPr>
          <a:xfrm flipH="1" rot="10800000">
            <a:off x="1194750" y="2650586"/>
            <a:ext cx="6420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39" name="Google Shape;1839;p94"/>
          <p:cNvCxnSpPr>
            <a:stCxn id="1824" idx="0"/>
            <a:endCxn id="1834" idx="4"/>
          </p:cNvCxnSpPr>
          <p:nvPr/>
        </p:nvCxnSpPr>
        <p:spPr>
          <a:xfrm flipH="1" rot="10800000">
            <a:off x="1645050" y="2650586"/>
            <a:ext cx="1917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40" name="Google Shape;1840;p94"/>
          <p:cNvCxnSpPr>
            <a:stCxn id="1825" idx="0"/>
            <a:endCxn id="1834" idx="4"/>
          </p:cNvCxnSpPr>
          <p:nvPr/>
        </p:nvCxnSpPr>
        <p:spPr>
          <a:xfrm rot="10800000">
            <a:off x="1836738" y="2650586"/>
            <a:ext cx="2586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41" name="Google Shape;1841;p94"/>
          <p:cNvCxnSpPr>
            <a:stCxn id="1826" idx="0"/>
            <a:endCxn id="1834" idx="4"/>
          </p:cNvCxnSpPr>
          <p:nvPr/>
        </p:nvCxnSpPr>
        <p:spPr>
          <a:xfrm rot="10800000">
            <a:off x="1836750" y="2650586"/>
            <a:ext cx="708900" cy="865500"/>
          </a:xfrm>
          <a:prstGeom prst="straightConnector1">
            <a:avLst/>
          </a:prstGeom>
          <a:noFill/>
          <a:ln cap="flat" cmpd="sng" w="28575">
            <a:solidFill>
              <a:srgbClr val="FF6600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42" name="Google Shape;1842;p94"/>
          <p:cNvCxnSpPr>
            <a:stCxn id="1828" idx="0"/>
            <a:endCxn id="1835" idx="4"/>
          </p:cNvCxnSpPr>
          <p:nvPr/>
        </p:nvCxnSpPr>
        <p:spPr>
          <a:xfrm flipH="1" rot="10800000">
            <a:off x="5067975" y="2650586"/>
            <a:ext cx="3753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43" name="Google Shape;1843;p94"/>
          <p:cNvCxnSpPr>
            <a:stCxn id="1829" idx="0"/>
            <a:endCxn id="1835" idx="4"/>
          </p:cNvCxnSpPr>
          <p:nvPr/>
        </p:nvCxnSpPr>
        <p:spPr>
          <a:xfrm rot="10800000">
            <a:off x="5443225" y="2650586"/>
            <a:ext cx="4056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44" name="Google Shape;1844;p94"/>
          <p:cNvCxnSpPr>
            <a:stCxn id="1830" idx="0"/>
            <a:endCxn id="1836" idx="4"/>
          </p:cNvCxnSpPr>
          <p:nvPr/>
        </p:nvCxnSpPr>
        <p:spPr>
          <a:xfrm flipH="1" rot="10800000">
            <a:off x="6598350" y="2650586"/>
            <a:ext cx="6480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45" name="Google Shape;1845;p94"/>
          <p:cNvCxnSpPr>
            <a:stCxn id="1831" idx="0"/>
            <a:endCxn id="1836" idx="4"/>
          </p:cNvCxnSpPr>
          <p:nvPr/>
        </p:nvCxnSpPr>
        <p:spPr>
          <a:xfrm flipH="1" rot="10800000">
            <a:off x="7048650" y="2650586"/>
            <a:ext cx="1977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46" name="Google Shape;1846;p94"/>
          <p:cNvCxnSpPr>
            <a:stCxn id="1832" idx="0"/>
            <a:endCxn id="1836" idx="4"/>
          </p:cNvCxnSpPr>
          <p:nvPr/>
        </p:nvCxnSpPr>
        <p:spPr>
          <a:xfrm rot="10800000">
            <a:off x="7246338" y="2650586"/>
            <a:ext cx="2526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47" name="Google Shape;1847;p94"/>
          <p:cNvCxnSpPr>
            <a:stCxn id="1833" idx="0"/>
            <a:endCxn id="1836" idx="4"/>
          </p:cNvCxnSpPr>
          <p:nvPr/>
        </p:nvCxnSpPr>
        <p:spPr>
          <a:xfrm rot="10800000">
            <a:off x="7246350" y="2650586"/>
            <a:ext cx="702900" cy="865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48" name="Google Shape;1848;p94"/>
          <p:cNvCxnSpPr>
            <a:stCxn id="1834" idx="7"/>
            <a:endCxn id="1837" idx="4"/>
          </p:cNvCxnSpPr>
          <p:nvPr/>
        </p:nvCxnSpPr>
        <p:spPr>
          <a:xfrm flipH="1" rot="10800000">
            <a:off x="1955494" y="1233883"/>
            <a:ext cx="2616600" cy="1129800"/>
          </a:xfrm>
          <a:prstGeom prst="straightConnector1">
            <a:avLst/>
          </a:prstGeom>
          <a:noFill/>
          <a:ln cap="flat" cmpd="sng" w="28575">
            <a:solidFill>
              <a:srgbClr val="FF6600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49" name="Google Shape;1849;p94"/>
          <p:cNvCxnSpPr>
            <a:stCxn id="1850" idx="0"/>
            <a:endCxn id="1837" idx="4"/>
          </p:cNvCxnSpPr>
          <p:nvPr/>
        </p:nvCxnSpPr>
        <p:spPr>
          <a:xfrm flipH="1" rot="10800000">
            <a:off x="3639900" y="1234011"/>
            <a:ext cx="932100" cy="1080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51" name="Google Shape;1851;p94"/>
          <p:cNvCxnSpPr>
            <a:stCxn id="1835" idx="0"/>
            <a:endCxn id="1837" idx="4"/>
          </p:cNvCxnSpPr>
          <p:nvPr/>
        </p:nvCxnSpPr>
        <p:spPr>
          <a:xfrm rot="10800000">
            <a:off x="4572000" y="1233877"/>
            <a:ext cx="871200" cy="1080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852" name="Google Shape;1852;p94"/>
          <p:cNvCxnSpPr>
            <a:stCxn id="1836" idx="1"/>
            <a:endCxn id="1837" idx="4"/>
          </p:cNvCxnSpPr>
          <p:nvPr/>
        </p:nvCxnSpPr>
        <p:spPr>
          <a:xfrm rot="10800000">
            <a:off x="4571956" y="1233883"/>
            <a:ext cx="2555700" cy="1129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triangle"/>
            <a:tailEnd len="med" w="med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6"/>
          <p:cNvSpPr/>
          <p:nvPr>
            <p:ph idx="2" type="media"/>
          </p:nvPr>
        </p:nvSpPr>
        <p:spPr>
          <a:xfrm>
            <a:off x="7531200" y="0"/>
            <a:ext cx="1612800" cy="103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6"/>
          <p:cNvSpPr/>
          <p:nvPr/>
        </p:nvSpPr>
        <p:spPr>
          <a:xfrm>
            <a:off x="4404000" y="662175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0" name="Google Shape;150;p16"/>
          <p:cNvSpPr/>
          <p:nvPr/>
        </p:nvSpPr>
        <p:spPr>
          <a:xfrm>
            <a:off x="3109225" y="18008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1" name="Google Shape;151;p16"/>
          <p:cNvSpPr/>
          <p:nvPr/>
        </p:nvSpPr>
        <p:spPr>
          <a:xfrm>
            <a:off x="4504164" y="18008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2" name="Google Shape;152;p16"/>
          <p:cNvSpPr/>
          <p:nvPr/>
        </p:nvSpPr>
        <p:spPr>
          <a:xfrm>
            <a:off x="5783100" y="18008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3" name="Google Shape;153;p16"/>
          <p:cNvSpPr/>
          <p:nvPr/>
        </p:nvSpPr>
        <p:spPr>
          <a:xfrm>
            <a:off x="2505175" y="2794011"/>
            <a:ext cx="336000" cy="336000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4" name="Google Shape;154;p16"/>
          <p:cNvSpPr/>
          <p:nvPr/>
        </p:nvSpPr>
        <p:spPr>
          <a:xfrm>
            <a:off x="3697375" y="2794011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5" name="Google Shape;155;p16"/>
          <p:cNvSpPr/>
          <p:nvPr/>
        </p:nvSpPr>
        <p:spPr>
          <a:xfrm>
            <a:off x="4504164" y="2798612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6" name="Google Shape;156;p16"/>
          <p:cNvSpPr/>
          <p:nvPr/>
        </p:nvSpPr>
        <p:spPr>
          <a:xfrm>
            <a:off x="3461539" y="3990836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7" name="Google Shape;157;p16"/>
          <p:cNvSpPr/>
          <p:nvPr/>
        </p:nvSpPr>
        <p:spPr>
          <a:xfrm>
            <a:off x="4504164" y="3990836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58" name="Google Shape;158;p16"/>
          <p:cNvSpPr/>
          <p:nvPr/>
        </p:nvSpPr>
        <p:spPr>
          <a:xfrm>
            <a:off x="5546789" y="3990836"/>
            <a:ext cx="336000" cy="336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59" name="Google Shape;159;p16"/>
          <p:cNvCxnSpPr>
            <a:stCxn id="149" idx="3"/>
            <a:endCxn id="150" idx="7"/>
          </p:cNvCxnSpPr>
          <p:nvPr/>
        </p:nvCxnSpPr>
        <p:spPr>
          <a:xfrm flipH="1">
            <a:off x="3396006" y="948969"/>
            <a:ext cx="1057200" cy="900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0" name="Google Shape;160;p16"/>
          <p:cNvCxnSpPr>
            <a:stCxn id="149" idx="4"/>
            <a:endCxn id="151" idx="0"/>
          </p:cNvCxnSpPr>
          <p:nvPr/>
        </p:nvCxnSpPr>
        <p:spPr>
          <a:xfrm>
            <a:off x="4572000" y="998175"/>
            <a:ext cx="100200" cy="802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1" name="Google Shape;161;p16"/>
          <p:cNvCxnSpPr>
            <a:stCxn id="149" idx="5"/>
            <a:endCxn id="152" idx="1"/>
          </p:cNvCxnSpPr>
          <p:nvPr/>
        </p:nvCxnSpPr>
        <p:spPr>
          <a:xfrm>
            <a:off x="4690794" y="948969"/>
            <a:ext cx="1141500" cy="900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2" name="Google Shape;162;p16"/>
          <p:cNvCxnSpPr>
            <a:stCxn id="150" idx="3"/>
            <a:endCxn id="153" idx="0"/>
          </p:cNvCxnSpPr>
          <p:nvPr/>
        </p:nvCxnSpPr>
        <p:spPr>
          <a:xfrm flipH="1">
            <a:off x="2673031" y="2087605"/>
            <a:ext cx="485400" cy="706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3" name="Google Shape;163;p16"/>
          <p:cNvCxnSpPr>
            <a:stCxn id="150" idx="5"/>
            <a:endCxn id="154" idx="0"/>
          </p:cNvCxnSpPr>
          <p:nvPr/>
        </p:nvCxnSpPr>
        <p:spPr>
          <a:xfrm>
            <a:off x="3396019" y="2087605"/>
            <a:ext cx="469500" cy="7065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4" name="Google Shape;164;p16"/>
          <p:cNvCxnSpPr>
            <a:stCxn id="151" idx="4"/>
            <a:endCxn id="155" idx="0"/>
          </p:cNvCxnSpPr>
          <p:nvPr/>
        </p:nvCxnSpPr>
        <p:spPr>
          <a:xfrm>
            <a:off x="4672164" y="2136811"/>
            <a:ext cx="0" cy="6618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5" name="Google Shape;165;p16"/>
          <p:cNvCxnSpPr>
            <a:stCxn id="155" idx="3"/>
            <a:endCxn id="156" idx="7"/>
          </p:cNvCxnSpPr>
          <p:nvPr/>
        </p:nvCxnSpPr>
        <p:spPr>
          <a:xfrm flipH="1">
            <a:off x="3748470" y="3085406"/>
            <a:ext cx="804900" cy="9546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6" name="Google Shape;166;p16"/>
          <p:cNvCxnSpPr>
            <a:stCxn id="155" idx="4"/>
            <a:endCxn id="157" idx="0"/>
          </p:cNvCxnSpPr>
          <p:nvPr/>
        </p:nvCxnSpPr>
        <p:spPr>
          <a:xfrm>
            <a:off x="4672164" y="3134612"/>
            <a:ext cx="0" cy="8562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7" name="Google Shape;167;p16"/>
          <p:cNvCxnSpPr>
            <a:stCxn id="155" idx="5"/>
            <a:endCxn id="158" idx="1"/>
          </p:cNvCxnSpPr>
          <p:nvPr/>
        </p:nvCxnSpPr>
        <p:spPr>
          <a:xfrm>
            <a:off x="4790958" y="3085406"/>
            <a:ext cx="804900" cy="9546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8" name="Google Shape;168;p16"/>
          <p:cNvSpPr txBox="1"/>
          <p:nvPr/>
        </p:nvSpPr>
        <p:spPr>
          <a:xfrm>
            <a:off x="1211208" y="1272548"/>
            <a:ext cx="10614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Parent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sp>
        <p:nvSpPr>
          <p:cNvPr id="169" name="Google Shape;169;p16"/>
          <p:cNvSpPr txBox="1"/>
          <p:nvPr/>
        </p:nvSpPr>
        <p:spPr>
          <a:xfrm>
            <a:off x="1052735" y="3525991"/>
            <a:ext cx="10614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3B475E"/>
                </a:solidFill>
                <a:latin typeface="Sarabun"/>
                <a:ea typeface="Sarabun"/>
                <a:cs typeface="Sarabun"/>
                <a:sym typeface="Sarabun"/>
              </a:rPr>
              <a:t>Child</a:t>
            </a:r>
            <a:endParaRPr sz="2400">
              <a:solidFill>
                <a:srgbClr val="3B475E"/>
              </a:solidFill>
              <a:latin typeface="Sarabun"/>
              <a:ea typeface="Sarabun"/>
              <a:cs typeface="Sarabun"/>
              <a:sym typeface="Sarabun"/>
            </a:endParaRPr>
          </a:p>
        </p:txBody>
      </p:sp>
      <p:cxnSp>
        <p:nvCxnSpPr>
          <p:cNvPr id="170" name="Google Shape;170;p16"/>
          <p:cNvCxnSpPr/>
          <p:nvPr/>
        </p:nvCxnSpPr>
        <p:spPr>
          <a:xfrm>
            <a:off x="2272608" y="1640123"/>
            <a:ext cx="761100" cy="2358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1" name="Google Shape;171;p16"/>
          <p:cNvCxnSpPr/>
          <p:nvPr/>
        </p:nvCxnSpPr>
        <p:spPr>
          <a:xfrm flipH="1" rot="10800000">
            <a:off x="1747319" y="3097209"/>
            <a:ext cx="688500" cy="4296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Dyalog">
      <a:dk1>
        <a:srgbClr val="3B475E"/>
      </a:dk1>
      <a:lt1>
        <a:srgbClr val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