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258" r:id="rId3"/>
    <p:sldId id="259" r:id="rId4"/>
    <p:sldId id="260" r:id="rId5"/>
    <p:sldId id="261" r:id="rId6"/>
    <p:sldId id="265" r:id="rId7"/>
    <p:sldId id="262" r:id="rId8"/>
    <p:sldId id="263" r:id="rId9"/>
    <p:sldId id="264" r:id="rId10"/>
    <p:sldId id="267" r:id="rId11"/>
    <p:sldId id="266" r:id="rId12"/>
    <p:sldId id="268" r:id="rId13"/>
    <p:sldId id="269" r:id="rId14"/>
    <p:sldId id="270" r:id="rId15"/>
    <p:sldId id="271" r:id="rId16"/>
    <p:sldId id="274" r:id="rId17"/>
    <p:sldId id="276" r:id="rId18"/>
    <p:sldId id="275" r:id="rId19"/>
    <p:sldId id="272" r:id="rId20"/>
    <p:sldId id="273" r:id="rId2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4"/>
    </p:embeddedFont>
    <p:embeddedFont>
      <p:font typeface="Sarabun" panose="020B0604020202020204" charset="-34"/>
      <p:regular r:id="rId25"/>
      <p:bold r:id="rId26"/>
      <p:italic r:id="rId27"/>
      <p:boldItalic r:id="rId28"/>
    </p:embeddedFont>
    <p:embeddedFont>
      <p:font typeface="Wingdings 2" panose="05020102010507070707" pitchFamily="18" charset="2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92E2A1-49EC-4A81-A4CC-FB2767073978}" v="33" dt="2025-04-24T06:25:48.8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89" autoAdjust="0"/>
  </p:normalViewPr>
  <p:slideViewPr>
    <p:cSldViewPr snapToGrid="0">
      <p:cViewPr varScale="1">
        <p:scale>
          <a:sx n="122" d="100"/>
          <a:sy n="122" d="100"/>
        </p:scale>
        <p:origin x="804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NUL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A092E2A1-49EC-4A81-A4CC-FB2767073978}"/>
    <pc:docChg chg="undo custSel addSld modSld">
      <pc:chgData name="Brian Becker" userId="b6455d1dadfa9002" providerId="LiveId" clId="{A092E2A1-49EC-4A81-A4CC-FB2767073978}" dt="2025-04-24T06:25:51.228" v="326" actId="2161"/>
      <pc:docMkLst>
        <pc:docMk/>
      </pc:docMkLst>
      <pc:sldChg chg="addSp delSp modSp new mod">
        <pc:chgData name="Brian Becker" userId="b6455d1dadfa9002" providerId="LiveId" clId="{A092E2A1-49EC-4A81-A4CC-FB2767073978}" dt="2025-04-24T06:25:51.228" v="326" actId="2161"/>
        <pc:sldMkLst>
          <pc:docMk/>
          <pc:sldMk cId="1028132326" sldId="276"/>
        </pc:sldMkLst>
        <pc:spChg chg="del mod">
          <ac:chgData name="Brian Becker" userId="b6455d1dadfa9002" providerId="LiveId" clId="{A092E2A1-49EC-4A81-A4CC-FB2767073978}" dt="2025-04-24T06:00:46.823" v="57" actId="3680"/>
          <ac:spMkLst>
            <pc:docMk/>
            <pc:sldMk cId="1028132326" sldId="276"/>
            <ac:spMk id="2" creationId="{A122A660-2702-8A85-E6AF-567A0D20D357}"/>
          </ac:spMkLst>
        </pc:spChg>
        <pc:spChg chg="mod">
          <ac:chgData name="Brian Becker" userId="b6455d1dadfa9002" providerId="LiveId" clId="{A092E2A1-49EC-4A81-A4CC-FB2767073978}" dt="2025-04-24T06:00:11.095" v="31" actId="20577"/>
          <ac:spMkLst>
            <pc:docMk/>
            <pc:sldMk cId="1028132326" sldId="276"/>
            <ac:spMk id="3" creationId="{995F4A50-579E-C570-20AA-FA49EBDBEB7B}"/>
          </ac:spMkLst>
        </pc:spChg>
        <pc:graphicFrameChg chg="add mod ord modGraphic">
          <ac:chgData name="Brian Becker" userId="b6455d1dadfa9002" providerId="LiveId" clId="{A092E2A1-49EC-4A81-A4CC-FB2767073978}" dt="2025-04-24T06:25:51.228" v="326" actId="2161"/>
          <ac:graphicFrameMkLst>
            <pc:docMk/>
            <pc:sldMk cId="1028132326" sldId="276"/>
            <ac:graphicFrameMk id="5" creationId="{B8CCCE3D-FEAD-3128-269A-D0D0F51246DA}"/>
          </ac:graphicFrameMkLst>
        </pc:graphicFrameChg>
      </pc:sldChg>
    </pc:docChg>
  </pc:docChgLst>
  <pc:docChgLst>
    <pc:chgData name="Brian Becker" userId="b6455d1dadfa9002" providerId="LiveId" clId="{498102F0-2F9C-484E-AFBB-EF696638BD32}"/>
    <pc:docChg chg="undo custSel addSld delSld modSld sldOrd modMainMaster">
      <pc:chgData name="Brian Becker" userId="b6455d1dadfa9002" providerId="LiveId" clId="{498102F0-2F9C-484E-AFBB-EF696638BD32}" dt="2025-04-07T10:36:51.788" v="1414"/>
      <pc:docMkLst>
        <pc:docMk/>
      </pc:docMkLst>
      <pc:sldChg chg="modSp mod">
        <pc:chgData name="Brian Becker" userId="b6455d1dadfa9002" providerId="LiveId" clId="{498102F0-2F9C-484E-AFBB-EF696638BD32}" dt="2025-04-01T14:32:05.362" v="26" actId="20577"/>
        <pc:sldMkLst>
          <pc:docMk/>
          <pc:sldMk cId="548887887" sldId="257"/>
        </pc:sldMkLst>
        <pc:spChg chg="mod">
          <ac:chgData name="Brian Becker" userId="b6455d1dadfa9002" providerId="LiveId" clId="{498102F0-2F9C-484E-AFBB-EF696638BD32}" dt="2025-03-28T16:40:46.417" v="12" actId="20577"/>
          <ac:spMkLst>
            <pc:docMk/>
            <pc:sldMk cId="548887887" sldId="257"/>
            <ac:spMk id="2" creationId="{6BEA6417-55D0-46BB-0DFF-8D4AA0A716A1}"/>
          </ac:spMkLst>
        </pc:spChg>
        <pc:spChg chg="mod">
          <ac:chgData name="Brian Becker" userId="b6455d1dadfa9002" providerId="LiveId" clId="{498102F0-2F9C-484E-AFBB-EF696638BD32}" dt="2025-04-01T14:32:05.362" v="26" actId="20577"/>
          <ac:spMkLst>
            <pc:docMk/>
            <pc:sldMk cId="548887887" sldId="257"/>
            <ac:spMk id="3" creationId="{4968C988-130F-A25A-2390-AB59A78D532C}"/>
          </ac:spMkLst>
        </pc:spChg>
      </pc:sldChg>
      <pc:sldChg chg="modSp mod modAnim">
        <pc:chgData name="Brian Becker" userId="b6455d1dadfa9002" providerId="LiveId" clId="{498102F0-2F9C-484E-AFBB-EF696638BD32}" dt="2025-04-05T21:58:57.063" v="355"/>
        <pc:sldMkLst>
          <pc:docMk/>
          <pc:sldMk cId="2888841267" sldId="258"/>
        </pc:sldMkLst>
        <pc:spChg chg="mod">
          <ac:chgData name="Brian Becker" userId="b6455d1dadfa9002" providerId="LiveId" clId="{498102F0-2F9C-484E-AFBB-EF696638BD32}" dt="2025-04-05T21:50:07.855" v="46" actId="20577"/>
          <ac:spMkLst>
            <pc:docMk/>
            <pc:sldMk cId="2888841267" sldId="258"/>
            <ac:spMk id="6" creationId="{849D2D90-BA6D-1605-2C26-7F51D5E1741E}"/>
          </ac:spMkLst>
        </pc:spChg>
        <pc:spChg chg="mod">
          <ac:chgData name="Brian Becker" userId="b6455d1dadfa9002" providerId="LiveId" clId="{498102F0-2F9C-484E-AFBB-EF696638BD32}" dt="2025-04-05T21:54:39.570" v="353" actId="20577"/>
          <ac:spMkLst>
            <pc:docMk/>
            <pc:sldMk cId="2888841267" sldId="258"/>
            <ac:spMk id="7" creationId="{806D575B-6F60-CE6C-0127-137A523819CA}"/>
          </ac:spMkLst>
        </pc:spChg>
      </pc:sldChg>
      <pc:sldChg chg="del">
        <pc:chgData name="Brian Becker" userId="b6455d1dadfa9002" providerId="LiveId" clId="{498102F0-2F9C-484E-AFBB-EF696638BD32}" dt="2025-04-05T21:52:39.438" v="308" actId="47"/>
        <pc:sldMkLst>
          <pc:docMk/>
          <pc:sldMk cId="446428987" sldId="259"/>
        </pc:sldMkLst>
      </pc:sldChg>
      <pc:sldChg chg="modSp new mod modAnim">
        <pc:chgData name="Brian Becker" userId="b6455d1dadfa9002" providerId="LiveId" clId="{498102F0-2F9C-484E-AFBB-EF696638BD32}" dt="2025-04-06T11:18:05.875" v="977" actId="20577"/>
        <pc:sldMkLst>
          <pc:docMk/>
          <pc:sldMk cId="2369132413" sldId="259"/>
        </pc:sldMkLst>
        <pc:spChg chg="mod">
          <ac:chgData name="Brian Becker" userId="b6455d1dadfa9002" providerId="LiveId" clId="{498102F0-2F9C-484E-AFBB-EF696638BD32}" dt="2025-04-06T11:18:05.875" v="977" actId="20577"/>
          <ac:spMkLst>
            <pc:docMk/>
            <pc:sldMk cId="2369132413" sldId="259"/>
            <ac:spMk id="2" creationId="{64AA12B5-68FF-5408-C9D3-454392E74A61}"/>
          </ac:spMkLst>
        </pc:spChg>
        <pc:spChg chg="mod">
          <ac:chgData name="Brian Becker" userId="b6455d1dadfa9002" providerId="LiveId" clId="{498102F0-2F9C-484E-AFBB-EF696638BD32}" dt="2025-04-05T21:59:15.327" v="367" actId="20577"/>
          <ac:spMkLst>
            <pc:docMk/>
            <pc:sldMk cId="2369132413" sldId="259"/>
            <ac:spMk id="3" creationId="{A127218F-4D6B-F18A-98FF-F2DF6AD680A0}"/>
          </ac:spMkLst>
        </pc:spChg>
      </pc:sldChg>
      <pc:sldChg chg="del">
        <pc:chgData name="Brian Becker" userId="b6455d1dadfa9002" providerId="LiveId" clId="{498102F0-2F9C-484E-AFBB-EF696638BD32}" dt="2025-04-05T21:52:40.205" v="309" actId="47"/>
        <pc:sldMkLst>
          <pc:docMk/>
          <pc:sldMk cId="2638813619" sldId="260"/>
        </pc:sldMkLst>
      </pc:sldChg>
      <pc:sldChg chg="addSp delSp modSp new mod">
        <pc:chgData name="Brian Becker" userId="b6455d1dadfa9002" providerId="LiveId" clId="{498102F0-2F9C-484E-AFBB-EF696638BD32}" dt="2025-04-06T19:58:22.874" v="1139" actId="20577"/>
        <pc:sldMkLst>
          <pc:docMk/>
          <pc:sldMk cId="3897553802" sldId="260"/>
        </pc:sldMkLst>
        <pc:spChg chg="mod">
          <ac:chgData name="Brian Becker" userId="b6455d1dadfa9002" providerId="LiveId" clId="{498102F0-2F9C-484E-AFBB-EF696638BD32}" dt="2025-04-06T19:58:22.874" v="1139" actId="20577"/>
          <ac:spMkLst>
            <pc:docMk/>
            <pc:sldMk cId="3897553802" sldId="260"/>
            <ac:spMk id="3" creationId="{1B988BB6-B5E2-309D-A8A8-DED4B78113CE}"/>
          </ac:spMkLst>
        </pc:spChg>
        <pc:picChg chg="add mod ord">
          <ac:chgData name="Brian Becker" userId="b6455d1dadfa9002" providerId="LiveId" clId="{498102F0-2F9C-484E-AFBB-EF696638BD32}" dt="2025-04-06T19:49:25.522" v="1105" actId="14100"/>
          <ac:picMkLst>
            <pc:docMk/>
            <pc:sldMk cId="3897553802" sldId="260"/>
            <ac:picMk id="6" creationId="{3CFA4813-2579-4038-4918-E447EB5318E3}"/>
          </ac:picMkLst>
        </pc:picChg>
      </pc:sldChg>
      <pc:sldChg chg="addSp delSp modSp new mod">
        <pc:chgData name="Brian Becker" userId="b6455d1dadfa9002" providerId="LiveId" clId="{498102F0-2F9C-484E-AFBB-EF696638BD32}" dt="2025-04-06T19:58:09.771" v="1132" actId="6549"/>
        <pc:sldMkLst>
          <pc:docMk/>
          <pc:sldMk cId="11465144" sldId="261"/>
        </pc:sldMkLst>
        <pc:spChg chg="mod">
          <ac:chgData name="Brian Becker" userId="b6455d1dadfa9002" providerId="LiveId" clId="{498102F0-2F9C-484E-AFBB-EF696638BD32}" dt="2025-04-06T19:58:09.771" v="1132" actId="6549"/>
          <ac:spMkLst>
            <pc:docMk/>
            <pc:sldMk cId="11465144" sldId="261"/>
            <ac:spMk id="3" creationId="{D5254625-683E-47A3-B1FB-B9A820602A47}"/>
          </ac:spMkLst>
        </pc:spChg>
        <pc:picChg chg="add mod ord">
          <ac:chgData name="Brian Becker" userId="b6455d1dadfa9002" providerId="LiveId" clId="{498102F0-2F9C-484E-AFBB-EF696638BD32}" dt="2025-04-06T19:49:51.402" v="1107" actId="14100"/>
          <ac:picMkLst>
            <pc:docMk/>
            <pc:sldMk cId="11465144" sldId="261"/>
            <ac:picMk id="6" creationId="{392CB0E5-46DE-3278-916F-16AC8F697129}"/>
          </ac:picMkLst>
        </pc:picChg>
      </pc:sldChg>
      <pc:sldChg chg="addSp delSp modSp new mod">
        <pc:chgData name="Brian Becker" userId="b6455d1dadfa9002" providerId="LiveId" clId="{498102F0-2F9C-484E-AFBB-EF696638BD32}" dt="2025-04-06T19:50:36.914" v="1111" actId="1076"/>
        <pc:sldMkLst>
          <pc:docMk/>
          <pc:sldMk cId="2207302866" sldId="262"/>
        </pc:sldMkLst>
        <pc:spChg chg="mod">
          <ac:chgData name="Brian Becker" userId="b6455d1dadfa9002" providerId="LiveId" clId="{498102F0-2F9C-484E-AFBB-EF696638BD32}" dt="2025-04-05T23:59:29.192" v="788" actId="20577"/>
          <ac:spMkLst>
            <pc:docMk/>
            <pc:sldMk cId="2207302866" sldId="262"/>
            <ac:spMk id="3" creationId="{B1346535-4ABC-D3AD-66FA-721AF794F92D}"/>
          </ac:spMkLst>
        </pc:spChg>
        <pc:picChg chg="add mod ord">
          <ac:chgData name="Brian Becker" userId="b6455d1dadfa9002" providerId="LiveId" clId="{498102F0-2F9C-484E-AFBB-EF696638BD32}" dt="2025-04-06T19:50:36.914" v="1111" actId="1076"/>
          <ac:picMkLst>
            <pc:docMk/>
            <pc:sldMk cId="2207302866" sldId="262"/>
            <ac:picMk id="8" creationId="{F9DCDE02-76A0-3E66-1A6C-65C7B3A68AFF}"/>
          </ac:picMkLst>
        </pc:picChg>
      </pc:sldChg>
      <pc:sldChg chg="addSp delSp modSp new mod">
        <pc:chgData name="Brian Becker" userId="b6455d1dadfa9002" providerId="LiveId" clId="{498102F0-2F9C-484E-AFBB-EF696638BD32}" dt="2025-04-06T19:50:52.129" v="1113" actId="1076"/>
        <pc:sldMkLst>
          <pc:docMk/>
          <pc:sldMk cId="1707906074" sldId="263"/>
        </pc:sldMkLst>
        <pc:spChg chg="mod">
          <ac:chgData name="Brian Becker" userId="b6455d1dadfa9002" providerId="LiveId" clId="{498102F0-2F9C-484E-AFBB-EF696638BD32}" dt="2025-04-06T00:00:18.472" v="795" actId="20577"/>
          <ac:spMkLst>
            <pc:docMk/>
            <pc:sldMk cId="1707906074" sldId="263"/>
            <ac:spMk id="3" creationId="{00165386-03BA-CC96-F43D-4C9850AE3CDD}"/>
          </ac:spMkLst>
        </pc:spChg>
        <pc:picChg chg="add mod ord">
          <ac:chgData name="Brian Becker" userId="b6455d1dadfa9002" providerId="LiveId" clId="{498102F0-2F9C-484E-AFBB-EF696638BD32}" dt="2025-04-06T19:50:52.129" v="1113" actId="1076"/>
          <ac:picMkLst>
            <pc:docMk/>
            <pc:sldMk cId="1707906074" sldId="263"/>
            <ac:picMk id="8" creationId="{34BA1E29-A4B2-C8EA-7231-C50A3D3C6DEF}"/>
          </ac:picMkLst>
        </pc:picChg>
      </pc:sldChg>
      <pc:sldChg chg="addSp delSp modSp new mod">
        <pc:chgData name="Brian Becker" userId="b6455d1dadfa9002" providerId="LiveId" clId="{498102F0-2F9C-484E-AFBB-EF696638BD32}" dt="2025-04-06T19:51:34.771" v="1116" actId="1076"/>
        <pc:sldMkLst>
          <pc:docMk/>
          <pc:sldMk cId="1865788046" sldId="264"/>
        </pc:sldMkLst>
        <pc:spChg chg="mod">
          <ac:chgData name="Brian Becker" userId="b6455d1dadfa9002" providerId="LiveId" clId="{498102F0-2F9C-484E-AFBB-EF696638BD32}" dt="2025-04-06T10:51:24.053" v="807" actId="20577"/>
          <ac:spMkLst>
            <pc:docMk/>
            <pc:sldMk cId="1865788046" sldId="264"/>
            <ac:spMk id="3" creationId="{D4052592-BADD-7C39-7008-98F6367040F0}"/>
          </ac:spMkLst>
        </pc:spChg>
        <pc:picChg chg="add mod ord">
          <ac:chgData name="Brian Becker" userId="b6455d1dadfa9002" providerId="LiveId" clId="{498102F0-2F9C-484E-AFBB-EF696638BD32}" dt="2025-04-06T19:51:34.771" v="1116" actId="1076"/>
          <ac:picMkLst>
            <pc:docMk/>
            <pc:sldMk cId="1865788046" sldId="264"/>
            <ac:picMk id="6" creationId="{0266F419-B8B9-D1E5-8465-05D56D994CC6}"/>
          </ac:picMkLst>
        </pc:picChg>
      </pc:sldChg>
      <pc:sldChg chg="addSp delSp modSp new mod">
        <pc:chgData name="Brian Becker" userId="b6455d1dadfa9002" providerId="LiveId" clId="{498102F0-2F9C-484E-AFBB-EF696638BD32}" dt="2025-04-06T19:50:06.232" v="1109" actId="1076"/>
        <pc:sldMkLst>
          <pc:docMk/>
          <pc:sldMk cId="720865646" sldId="265"/>
        </pc:sldMkLst>
        <pc:spChg chg="mod">
          <ac:chgData name="Brian Becker" userId="b6455d1dadfa9002" providerId="LiveId" clId="{498102F0-2F9C-484E-AFBB-EF696638BD32}" dt="2025-04-06T11:11:32.468" v="897" actId="6549"/>
          <ac:spMkLst>
            <pc:docMk/>
            <pc:sldMk cId="720865646" sldId="265"/>
            <ac:spMk id="3" creationId="{DFEAA11C-64DF-0CC9-15B9-44D526D86A9C}"/>
          </ac:spMkLst>
        </pc:spChg>
        <pc:picChg chg="add mod ord">
          <ac:chgData name="Brian Becker" userId="b6455d1dadfa9002" providerId="LiveId" clId="{498102F0-2F9C-484E-AFBB-EF696638BD32}" dt="2025-04-06T19:50:06.232" v="1109" actId="1076"/>
          <ac:picMkLst>
            <pc:docMk/>
            <pc:sldMk cId="720865646" sldId="265"/>
            <ac:picMk id="6" creationId="{63DC17FB-30DA-D22E-C048-2C69C38A9147}"/>
          </ac:picMkLst>
        </pc:picChg>
      </pc:sldChg>
      <pc:sldChg chg="addSp delSp modSp new mod">
        <pc:chgData name="Brian Becker" userId="b6455d1dadfa9002" providerId="LiveId" clId="{498102F0-2F9C-484E-AFBB-EF696638BD32}" dt="2025-04-06T19:52:36.363" v="1119" actId="1076"/>
        <pc:sldMkLst>
          <pc:docMk/>
          <pc:sldMk cId="1655868397" sldId="266"/>
        </pc:sldMkLst>
        <pc:spChg chg="mod">
          <ac:chgData name="Brian Becker" userId="b6455d1dadfa9002" providerId="LiveId" clId="{498102F0-2F9C-484E-AFBB-EF696638BD32}" dt="2025-04-06T10:58:51.119" v="838" actId="20577"/>
          <ac:spMkLst>
            <pc:docMk/>
            <pc:sldMk cId="1655868397" sldId="266"/>
            <ac:spMk id="3" creationId="{A3DDDAA7-3473-536C-8DC1-07CD5E1D1918}"/>
          </ac:spMkLst>
        </pc:spChg>
        <pc:picChg chg="add mod ord">
          <ac:chgData name="Brian Becker" userId="b6455d1dadfa9002" providerId="LiveId" clId="{498102F0-2F9C-484E-AFBB-EF696638BD32}" dt="2025-04-06T19:52:36.363" v="1119" actId="1076"/>
          <ac:picMkLst>
            <pc:docMk/>
            <pc:sldMk cId="1655868397" sldId="266"/>
            <ac:picMk id="6" creationId="{00223026-D9F0-5C2F-4275-1FDD48C5667E}"/>
          </ac:picMkLst>
        </pc:picChg>
      </pc:sldChg>
      <pc:sldChg chg="addSp delSp modSp new mod ord">
        <pc:chgData name="Brian Becker" userId="b6455d1dadfa9002" providerId="LiveId" clId="{498102F0-2F9C-484E-AFBB-EF696638BD32}" dt="2025-04-06T19:52:26.430" v="1117" actId="14100"/>
        <pc:sldMkLst>
          <pc:docMk/>
          <pc:sldMk cId="1361691377" sldId="267"/>
        </pc:sldMkLst>
        <pc:spChg chg="mod">
          <ac:chgData name="Brian Becker" userId="b6455d1dadfa9002" providerId="LiveId" clId="{498102F0-2F9C-484E-AFBB-EF696638BD32}" dt="2025-04-06T11:01:27.658" v="874" actId="20577"/>
          <ac:spMkLst>
            <pc:docMk/>
            <pc:sldMk cId="1361691377" sldId="267"/>
            <ac:spMk id="3" creationId="{DCB0E6C3-838A-19C1-D550-AEB778F3159C}"/>
          </ac:spMkLst>
        </pc:spChg>
        <pc:picChg chg="add mod ord">
          <ac:chgData name="Brian Becker" userId="b6455d1dadfa9002" providerId="LiveId" clId="{498102F0-2F9C-484E-AFBB-EF696638BD32}" dt="2025-04-06T19:52:26.430" v="1117" actId="14100"/>
          <ac:picMkLst>
            <pc:docMk/>
            <pc:sldMk cId="1361691377" sldId="267"/>
            <ac:picMk id="6" creationId="{6B08079C-933C-7DA9-307D-27804AEB5425}"/>
          </ac:picMkLst>
        </pc:picChg>
      </pc:sldChg>
      <pc:sldChg chg="addSp delSp modSp new mod">
        <pc:chgData name="Brian Becker" userId="b6455d1dadfa9002" providerId="LiveId" clId="{498102F0-2F9C-484E-AFBB-EF696638BD32}" dt="2025-04-06T19:56:22.904" v="1121" actId="1076"/>
        <pc:sldMkLst>
          <pc:docMk/>
          <pc:sldMk cId="2620150071" sldId="268"/>
        </pc:sldMkLst>
        <pc:spChg chg="mod">
          <ac:chgData name="Brian Becker" userId="b6455d1dadfa9002" providerId="LiveId" clId="{498102F0-2F9C-484E-AFBB-EF696638BD32}" dt="2025-04-06T11:14:40.462" v="911" actId="20577"/>
          <ac:spMkLst>
            <pc:docMk/>
            <pc:sldMk cId="2620150071" sldId="268"/>
            <ac:spMk id="3" creationId="{4312C8FD-D4F5-0481-F820-0E752871CEEC}"/>
          </ac:spMkLst>
        </pc:spChg>
        <pc:picChg chg="add mod ord">
          <ac:chgData name="Brian Becker" userId="b6455d1dadfa9002" providerId="LiveId" clId="{498102F0-2F9C-484E-AFBB-EF696638BD32}" dt="2025-04-06T19:56:22.904" v="1121" actId="1076"/>
          <ac:picMkLst>
            <pc:docMk/>
            <pc:sldMk cId="2620150071" sldId="268"/>
            <ac:picMk id="6" creationId="{4EDFB54D-C65A-86C2-EF56-D77321D4BBBC}"/>
          </ac:picMkLst>
        </pc:picChg>
      </pc:sldChg>
      <pc:sldChg chg="addSp delSp modSp new mod">
        <pc:chgData name="Brian Becker" userId="b6455d1dadfa9002" providerId="LiveId" clId="{498102F0-2F9C-484E-AFBB-EF696638BD32}" dt="2025-04-06T19:56:33.474" v="1122" actId="14100"/>
        <pc:sldMkLst>
          <pc:docMk/>
          <pc:sldMk cId="1409879161" sldId="269"/>
        </pc:sldMkLst>
        <pc:spChg chg="mod">
          <ac:chgData name="Brian Becker" userId="b6455d1dadfa9002" providerId="LiveId" clId="{498102F0-2F9C-484E-AFBB-EF696638BD32}" dt="2025-04-06T11:45:57.561" v="993" actId="20577"/>
          <ac:spMkLst>
            <pc:docMk/>
            <pc:sldMk cId="1409879161" sldId="269"/>
            <ac:spMk id="3" creationId="{B1579EE5-BE31-69EF-24A6-E96CAEFF5224}"/>
          </ac:spMkLst>
        </pc:spChg>
        <pc:picChg chg="add mod ord">
          <ac:chgData name="Brian Becker" userId="b6455d1dadfa9002" providerId="LiveId" clId="{498102F0-2F9C-484E-AFBB-EF696638BD32}" dt="2025-04-06T19:56:33.474" v="1122" actId="14100"/>
          <ac:picMkLst>
            <pc:docMk/>
            <pc:sldMk cId="1409879161" sldId="269"/>
            <ac:picMk id="6" creationId="{5F93ABC6-A8AE-E13F-E56E-D0971B7A6BAF}"/>
          </ac:picMkLst>
        </pc:picChg>
      </pc:sldChg>
      <pc:sldChg chg="addSp delSp modSp new mod">
        <pc:chgData name="Brian Becker" userId="b6455d1dadfa9002" providerId="LiveId" clId="{498102F0-2F9C-484E-AFBB-EF696638BD32}" dt="2025-04-06T19:56:47.358" v="1125" actId="1076"/>
        <pc:sldMkLst>
          <pc:docMk/>
          <pc:sldMk cId="4112528853" sldId="270"/>
        </pc:sldMkLst>
        <pc:spChg chg="mod">
          <ac:chgData name="Brian Becker" userId="b6455d1dadfa9002" providerId="LiveId" clId="{498102F0-2F9C-484E-AFBB-EF696638BD32}" dt="2025-04-06T11:46:55.005" v="1004" actId="20577"/>
          <ac:spMkLst>
            <pc:docMk/>
            <pc:sldMk cId="4112528853" sldId="270"/>
            <ac:spMk id="3" creationId="{F11B1D31-E8BE-0C59-80FB-E6B0CD07A48D}"/>
          </ac:spMkLst>
        </pc:spChg>
        <pc:picChg chg="add mod ord">
          <ac:chgData name="Brian Becker" userId="b6455d1dadfa9002" providerId="LiveId" clId="{498102F0-2F9C-484E-AFBB-EF696638BD32}" dt="2025-04-06T19:56:47.358" v="1125" actId="1076"/>
          <ac:picMkLst>
            <pc:docMk/>
            <pc:sldMk cId="4112528853" sldId="270"/>
            <ac:picMk id="6" creationId="{6DE45230-5F9A-7C83-67B3-9038ED9C0B2A}"/>
          </ac:picMkLst>
        </pc:picChg>
      </pc:sldChg>
      <pc:sldChg chg="addSp delSp modSp new mod modAnim">
        <pc:chgData name="Brian Becker" userId="b6455d1dadfa9002" providerId="LiveId" clId="{498102F0-2F9C-484E-AFBB-EF696638BD32}" dt="2025-04-06T12:41:30.958" v="1048"/>
        <pc:sldMkLst>
          <pc:docMk/>
          <pc:sldMk cId="126333885" sldId="271"/>
        </pc:sldMkLst>
        <pc:spChg chg="mod">
          <ac:chgData name="Brian Becker" userId="b6455d1dadfa9002" providerId="LiveId" clId="{498102F0-2F9C-484E-AFBB-EF696638BD32}" dt="2025-04-06T12:35:41.513" v="1023" actId="20577"/>
          <ac:spMkLst>
            <pc:docMk/>
            <pc:sldMk cId="126333885" sldId="271"/>
            <ac:spMk id="3" creationId="{C19D3427-391A-677F-B61D-90CBE52AE63A}"/>
          </ac:spMkLst>
        </pc:spChg>
        <pc:picChg chg="add mod modVis">
          <ac:chgData name="Brian Becker" userId="b6455d1dadfa9002" providerId="LiveId" clId="{498102F0-2F9C-484E-AFBB-EF696638BD32}" dt="2025-04-06T12:41:10.596" v="1045" actId="14429"/>
          <ac:picMkLst>
            <pc:docMk/>
            <pc:sldMk cId="126333885" sldId="271"/>
            <ac:picMk id="8" creationId="{3DEB8467-9CA7-FE49-7A1D-69340655FADF}"/>
          </ac:picMkLst>
        </pc:picChg>
        <pc:picChg chg="add mod modVis">
          <ac:chgData name="Brian Becker" userId="b6455d1dadfa9002" providerId="LiveId" clId="{498102F0-2F9C-484E-AFBB-EF696638BD32}" dt="2025-04-06T12:41:28.100" v="1047" actId="14429"/>
          <ac:picMkLst>
            <pc:docMk/>
            <pc:sldMk cId="126333885" sldId="271"/>
            <ac:picMk id="9" creationId="{AA1CB202-6551-2028-9C11-DE91C19DDFC7}"/>
          </ac:picMkLst>
        </pc:picChg>
      </pc:sldChg>
      <pc:sldChg chg="addSp delSp modSp new mod ord">
        <pc:chgData name="Brian Becker" userId="b6455d1dadfa9002" providerId="LiveId" clId="{498102F0-2F9C-484E-AFBB-EF696638BD32}" dt="2025-04-06T19:47:35.888" v="1080" actId="21"/>
        <pc:sldMkLst>
          <pc:docMk/>
          <pc:sldMk cId="3072536858" sldId="272"/>
        </pc:sldMkLst>
        <pc:spChg chg="mod">
          <ac:chgData name="Brian Becker" userId="b6455d1dadfa9002" providerId="LiveId" clId="{498102F0-2F9C-484E-AFBB-EF696638BD32}" dt="2025-04-06T19:47:17.875" v="1074" actId="5793"/>
          <ac:spMkLst>
            <pc:docMk/>
            <pc:sldMk cId="3072536858" sldId="272"/>
            <ac:spMk id="2" creationId="{4826CD73-B192-7C22-44D7-62B0D116A7A5}"/>
          </ac:spMkLst>
        </pc:spChg>
        <pc:spChg chg="mod">
          <ac:chgData name="Brian Becker" userId="b6455d1dadfa9002" providerId="LiveId" clId="{498102F0-2F9C-484E-AFBB-EF696638BD32}" dt="2025-04-06T19:42:53.001" v="1073" actId="20577"/>
          <ac:spMkLst>
            <pc:docMk/>
            <pc:sldMk cId="3072536858" sldId="272"/>
            <ac:spMk id="3" creationId="{353D2824-63D1-49A9-B055-373FC5B00E31}"/>
          </ac:spMkLst>
        </pc:spChg>
      </pc:sldChg>
      <pc:sldChg chg="addSp delSp modSp new mod">
        <pc:chgData name="Brian Becker" userId="b6455d1dadfa9002" providerId="LiveId" clId="{498102F0-2F9C-484E-AFBB-EF696638BD32}" dt="2025-04-06T19:47:51.564" v="1104" actId="20577"/>
        <pc:sldMkLst>
          <pc:docMk/>
          <pc:sldMk cId="2168539372" sldId="273"/>
        </pc:sldMkLst>
        <pc:spChg chg="mod">
          <ac:chgData name="Brian Becker" userId="b6455d1dadfa9002" providerId="LiveId" clId="{498102F0-2F9C-484E-AFBB-EF696638BD32}" dt="2025-04-06T19:47:51.564" v="1104" actId="20577"/>
          <ac:spMkLst>
            <pc:docMk/>
            <pc:sldMk cId="2168539372" sldId="273"/>
            <ac:spMk id="3" creationId="{8DD34051-3A05-6A88-A72B-0E6B8B4E1CD7}"/>
          </ac:spMkLst>
        </pc:spChg>
        <pc:picChg chg="add mod">
          <ac:chgData name="Brian Becker" userId="b6455d1dadfa9002" providerId="LiveId" clId="{498102F0-2F9C-484E-AFBB-EF696638BD32}" dt="2025-04-06T19:47:39.132" v="1081"/>
          <ac:picMkLst>
            <pc:docMk/>
            <pc:sldMk cId="2168539372" sldId="273"/>
            <ac:picMk id="6" creationId="{8EC8C932-896E-8FCE-736F-7FCF8AF08289}"/>
          </ac:picMkLst>
        </pc:picChg>
      </pc:sldChg>
      <pc:sldChg chg="addSp modSp new add del mod modAnim">
        <pc:chgData name="Brian Becker" userId="b6455d1dadfa9002" providerId="LiveId" clId="{498102F0-2F9C-484E-AFBB-EF696638BD32}" dt="2025-04-07T10:31:36.025" v="1223"/>
        <pc:sldMkLst>
          <pc:docMk/>
          <pc:sldMk cId="3993050303" sldId="274"/>
        </pc:sldMkLst>
        <pc:spChg chg="mod">
          <ac:chgData name="Brian Becker" userId="b6455d1dadfa9002" providerId="LiveId" clId="{498102F0-2F9C-484E-AFBB-EF696638BD32}" dt="2025-04-07T10:13:39.477" v="1192" actId="20577"/>
          <ac:spMkLst>
            <pc:docMk/>
            <pc:sldMk cId="3993050303" sldId="274"/>
            <ac:spMk id="2" creationId="{A0A54A5D-9C9E-D6B4-A86C-D6329777C99B}"/>
          </ac:spMkLst>
        </pc:spChg>
        <pc:spChg chg="mod">
          <ac:chgData name="Brian Becker" userId="b6455d1dadfa9002" providerId="LiveId" clId="{498102F0-2F9C-484E-AFBB-EF696638BD32}" dt="2025-04-07T10:01:29.835" v="1168" actId="20577"/>
          <ac:spMkLst>
            <pc:docMk/>
            <pc:sldMk cId="3993050303" sldId="274"/>
            <ac:spMk id="3" creationId="{7807FFAA-8922-16BB-5D2C-A8830A3D1208}"/>
          </ac:spMkLst>
        </pc:spChg>
        <pc:picChg chg="add mod modVis">
          <ac:chgData name="Brian Becker" userId="b6455d1dadfa9002" providerId="LiveId" clId="{498102F0-2F9C-484E-AFBB-EF696638BD32}" dt="2025-04-07T10:21:58.014" v="1202" actId="14429"/>
          <ac:picMkLst>
            <pc:docMk/>
            <pc:sldMk cId="3993050303" sldId="274"/>
            <ac:picMk id="6" creationId="{E8213542-16E7-0DE0-8D04-BCB592BFAD3B}"/>
          </ac:picMkLst>
        </pc:picChg>
        <pc:picChg chg="add mod modVis">
          <ac:chgData name="Brian Becker" userId="b6455d1dadfa9002" providerId="LiveId" clId="{498102F0-2F9C-484E-AFBB-EF696638BD32}" dt="2025-04-07T10:22:53.043" v="1209" actId="14429"/>
          <ac:picMkLst>
            <pc:docMk/>
            <pc:sldMk cId="3993050303" sldId="274"/>
            <ac:picMk id="8" creationId="{D9AE405B-D277-07FD-DB41-FE2F16F2EE8F}"/>
          </ac:picMkLst>
        </pc:picChg>
        <pc:picChg chg="add mod modVis">
          <ac:chgData name="Brian Becker" userId="b6455d1dadfa9002" providerId="LiveId" clId="{498102F0-2F9C-484E-AFBB-EF696638BD32}" dt="2025-04-07T10:22:59.977" v="1211" actId="14429"/>
          <ac:picMkLst>
            <pc:docMk/>
            <pc:sldMk cId="3993050303" sldId="274"/>
            <ac:picMk id="10" creationId="{19436C53-6857-02C0-CDBB-F09BCF32CEAB}"/>
          </ac:picMkLst>
        </pc:picChg>
        <pc:picChg chg="add mod modVis">
          <ac:chgData name="Brian Becker" userId="b6455d1dadfa9002" providerId="LiveId" clId="{498102F0-2F9C-484E-AFBB-EF696638BD32}" dt="2025-04-07T10:23:10.754" v="1213" actId="14429"/>
          <ac:picMkLst>
            <pc:docMk/>
            <pc:sldMk cId="3993050303" sldId="274"/>
            <ac:picMk id="12" creationId="{6EFC951F-6483-8786-F804-F67636C4A365}"/>
          </ac:picMkLst>
        </pc:picChg>
      </pc:sldChg>
      <pc:sldChg chg="modSp new mod modAnim">
        <pc:chgData name="Brian Becker" userId="b6455d1dadfa9002" providerId="LiveId" clId="{498102F0-2F9C-484E-AFBB-EF696638BD32}" dt="2025-04-07T10:36:51.788" v="1414"/>
        <pc:sldMkLst>
          <pc:docMk/>
          <pc:sldMk cId="2719935612" sldId="275"/>
        </pc:sldMkLst>
        <pc:spChg chg="mod">
          <ac:chgData name="Brian Becker" userId="b6455d1dadfa9002" providerId="LiveId" clId="{498102F0-2F9C-484E-AFBB-EF696638BD32}" dt="2025-04-07T10:36:44.868" v="1412" actId="20577"/>
          <ac:spMkLst>
            <pc:docMk/>
            <pc:sldMk cId="2719935612" sldId="275"/>
            <ac:spMk id="2" creationId="{848E7615-82C1-2BA9-DE05-71724012DE21}"/>
          </ac:spMkLst>
        </pc:spChg>
        <pc:spChg chg="mod">
          <ac:chgData name="Brian Becker" userId="b6455d1dadfa9002" providerId="LiveId" clId="{498102F0-2F9C-484E-AFBB-EF696638BD32}" dt="2025-04-07T10:34:44.829" v="1370" actId="5793"/>
          <ac:spMkLst>
            <pc:docMk/>
            <pc:sldMk cId="2719935612" sldId="275"/>
            <ac:spMk id="3" creationId="{6BE0FA6D-CDCC-9351-9BA1-9BBD822D62A5}"/>
          </ac:spMkLst>
        </pc:spChg>
      </pc:sldChg>
      <pc:sldChg chg="modSp add del mod">
        <pc:chgData name="Brian Becker" userId="b6455d1dadfa9002" providerId="LiveId" clId="{498102F0-2F9C-484E-AFBB-EF696638BD32}" dt="2025-04-06T12:43:43.587" v="1049" actId="47"/>
        <pc:sldMkLst>
          <pc:docMk/>
          <pc:sldMk cId="3133680074" sldId="1041"/>
        </pc:sldMkLst>
      </pc:sldChg>
      <pc:sldMasterChg chg="modSp mod delSldLayout">
        <pc:chgData name="Brian Becker" userId="b6455d1dadfa9002" providerId="LiveId" clId="{498102F0-2F9C-484E-AFBB-EF696638BD32}" dt="2025-04-06T12:43:43.587" v="1049" actId="47"/>
        <pc:sldMasterMkLst>
          <pc:docMk/>
          <pc:sldMasterMk cId="2781740000" sldId="2147483648"/>
        </pc:sldMasterMkLst>
        <pc:spChg chg="mod">
          <ac:chgData name="Brian Becker" userId="b6455d1dadfa9002" providerId="LiveId" clId="{498102F0-2F9C-484E-AFBB-EF696638BD32}" dt="2025-04-01T14:32:58.065" v="39" actId="20577"/>
          <ac:spMkLst>
            <pc:docMk/>
            <pc:sldMasterMk cId="2781740000" sldId="2147483648"/>
            <ac:spMk id="6" creationId="{79B4391E-A2CA-4E7C-B5A9-A31CF000D3E5}"/>
          </ac:spMkLst>
        </pc:spChg>
        <pc:sldLayoutChg chg="del">
          <pc:chgData name="Brian Becker" userId="b6455d1dadfa9002" providerId="LiveId" clId="{498102F0-2F9C-484E-AFBB-EF696638BD32}" dt="2025-04-06T12:43:43.587" v="1049" actId="47"/>
          <pc:sldLayoutMkLst>
            <pc:docMk/>
            <pc:sldMasterMk cId="2781740000" sldId="2147483648"/>
            <pc:sldLayoutMk cId="4732392" sldId="214748365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24/04/2025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8789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- 7 April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7626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80401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APL Ecosystem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4" y="4761064"/>
            <a:ext cx="939483" cy="2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discord.com/channels/821509511977762827/821509990287540285" TargetMode="External"/><Relationship Id="rId3" Type="http://schemas.openxmlformats.org/officeDocument/2006/relationships/hyperlink" Target="https://aplcart.info/" TargetMode="External"/><Relationship Id="rId7" Type="http://schemas.openxmlformats.org/officeDocument/2006/relationships/hyperlink" Target="https://chat.stackexchange.com/rooms/52405/the-apl-orchard" TargetMode="External"/><Relationship Id="rId12" Type="http://schemas.openxmlformats.org/officeDocument/2006/relationships/hyperlink" Target="https://www.arrayportal.com/" TargetMode="External"/><Relationship Id="rId2" Type="http://schemas.openxmlformats.org/officeDocument/2006/relationships/hyperlink" Target="https://aplwiki.com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n.algolia.com/?q=APL" TargetMode="External"/><Relationship Id="rId11" Type="http://schemas.openxmlformats.org/officeDocument/2006/relationships/hyperlink" Target="https://forge.dyalog.com/" TargetMode="External"/><Relationship Id="rId5" Type="http://schemas.openxmlformats.org/officeDocument/2006/relationships/hyperlink" Target="https://github.com/search?q=apl%20language&amp;type=repositories" TargetMode="External"/><Relationship Id="rId10" Type="http://schemas.openxmlformats.org/officeDocument/2006/relationships/hyperlink" Target="https://challenge.dyalog.com/" TargetMode="External"/><Relationship Id="rId4" Type="http://schemas.openxmlformats.org/officeDocument/2006/relationships/hyperlink" Target="https://www.youtube.com/results?search_query=apl+language" TargetMode="External"/><Relationship Id="rId9" Type="http://schemas.openxmlformats.org/officeDocument/2006/relationships/hyperlink" Target="https://tutorial.dyalog.com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Ecosystem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800" dirty="0"/>
              <a:t>Brian Becker</a:t>
            </a:r>
            <a:br>
              <a:rPr lang="en-GB" sz="1800" dirty="0"/>
            </a:br>
            <a:r>
              <a:rPr lang="en-GB" sz="1800" dirty="0"/>
              <a:t>APL Tools Architect</a:t>
            </a:r>
            <a:br>
              <a:rPr lang="en-GB" sz="1800" dirty="0"/>
            </a:br>
            <a:r>
              <a:rPr lang="en-GB" sz="1800" dirty="0"/>
              <a:t>Dyalog, LTD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B08079C-933C-7DA9-307D-27804AEB5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806" y="1033830"/>
            <a:ext cx="7639150" cy="347308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CB0E6C3-838A-19C1-D550-AEB778F31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APL Orchard (</a:t>
            </a:r>
            <a:r>
              <a:rPr lang="en-US" dirty="0" err="1"/>
              <a:t>StackExchange</a:t>
            </a:r>
            <a:r>
              <a:rPr lang="en-US" dirty="0"/>
              <a:t>)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F4447AB-00FD-F809-1944-B1DCF1FE3AD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691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0223026-D9F0-5C2F-4275-1FDD48C566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937" y="1036800"/>
            <a:ext cx="7129001" cy="353076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3DDDAA7-3473-536C-8DC1-07CD5E1D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APL Farm (Discord)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DC2576B-CF15-BA9D-F624-8909B67BF3E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68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EDFB54D-C65A-86C2-EF56-D77321D4B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3440" y="1036800"/>
            <a:ext cx="7255051" cy="363699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312C8FD-D4F5-0481-F820-0E752871C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 Tutor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06D77AD-DA0C-6C69-7023-B30DD76B294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50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F93ABC6-A8AE-E13F-E56E-D0971B7A6B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7541" y="954628"/>
            <a:ext cx="7044681" cy="355228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579EE5-BE31-69EF-24A6-E96CAEFF5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 Challenge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EEBAFE41-DB96-E80F-D2B8-970CB36B793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79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DE45230-5F9A-7C83-67B3-9038ED9C0B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4732" y="1036800"/>
            <a:ext cx="7260543" cy="365322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11B1D31-E8BE-0C59-80FB-E6B0CD07A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APL Forge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5D2A3C8-CECD-0F74-1A11-C9050C27BA8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528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9D3427-391A-677F-B61D-90CBE52AE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ArrayPortal.com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C548FD60-B36D-7195-7C58-5C0F98762F6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DEB8467-9CA7-FE49-7A1D-69340655F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86" y="23683"/>
            <a:ext cx="7982214" cy="47712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1CB202-6551-2028-9C11-DE91C19DD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005" y="1075592"/>
            <a:ext cx="4919898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A54A5D-9C9E-D6B4-A86C-D6329777C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LambdaConf</a:t>
            </a:r>
            <a:endParaRPr lang="en-US" dirty="0"/>
          </a:p>
          <a:p>
            <a:r>
              <a:rPr lang="en-US" dirty="0"/>
              <a:t>Functional Conf</a:t>
            </a:r>
          </a:p>
          <a:p>
            <a:r>
              <a:rPr lang="en-US" dirty="0"/>
              <a:t>PLDI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07FFAA-8922-16BB-5D2C-A8830A3D1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Evangelism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BF62090-8337-7ABA-AB1E-AA66A0BC435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213542-16E7-0DE0-8D04-BCB592BFA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04" y="32983"/>
            <a:ext cx="8354591" cy="50775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AE405B-D277-07FD-DB41-FE2F16F2E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0" y="0"/>
            <a:ext cx="909786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436C53-6857-02C0-CDBB-F09BCF32C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2238"/>
            <a:ext cx="9144000" cy="45590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FC951F-6483-8786-F804-F67636C4A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0893"/>
            <a:ext cx="9144000" cy="428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05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8CCCE3D-FEAD-3128-269A-D0D0F51246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2520226"/>
              </p:ext>
            </p:extLst>
          </p:nvPr>
        </p:nvGraphicFramePr>
        <p:xfrm>
          <a:off x="323850" y="953192"/>
          <a:ext cx="8528048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8161">
                  <a:extLst>
                    <a:ext uri="{9D8B030D-6E8A-4147-A177-3AD203B41FA5}">
                      <a16:colId xmlns:a16="http://schemas.microsoft.com/office/drawing/2014/main" val="1312753506"/>
                    </a:ext>
                  </a:extLst>
                </a:gridCol>
                <a:gridCol w="6909887">
                  <a:extLst>
                    <a:ext uri="{9D8B030D-6E8A-4147-A177-3AD203B41FA5}">
                      <a16:colId xmlns:a16="http://schemas.microsoft.com/office/drawing/2014/main" val="275557860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1400" dirty="0"/>
                        <a:t>The APL Wiki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2"/>
                        </a:rPr>
                        <a:t>https://aplwiki.com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2158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dirty="0" err="1"/>
                        <a:t>APLCart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3"/>
                        </a:rPr>
                        <a:t>https://aplcart.info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066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dirty="0"/>
                        <a:t>YouTube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4"/>
                        </a:rPr>
                        <a:t>https://www.youtube.com/results?search_query=apl+language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08595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dirty="0"/>
                        <a:t>GitHub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5"/>
                        </a:rPr>
                        <a:t>https://github.com/search?q=apl%20language&amp;type=repositories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70466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dirty="0"/>
                        <a:t>Hacker News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6"/>
                        </a:rPr>
                        <a:t>https://hn.algolia.com/?q=APL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0293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dirty="0"/>
                        <a:t>The APL Orchard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7"/>
                        </a:rPr>
                        <a:t>https://chat.stackexchange.com/rooms/52405/the-apl-orchard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0636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dirty="0"/>
                        <a:t>The APL Farm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8"/>
                        </a:rPr>
                        <a:t>https://discord.com/channels/821509511977762827/821509990287540285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121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dirty="0"/>
                        <a:t>APL Tutor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9"/>
                        </a:rPr>
                        <a:t>https://tutorial.dyalog.com/</a:t>
                      </a:r>
                      <a:r>
                        <a:rPr lang="en-US" sz="1400" dirty="0"/>
                        <a:t> (updated version coming)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90347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dirty="0"/>
                        <a:t>APL Challenge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10"/>
                        </a:rPr>
                        <a:t>https://challenge.dyalog.com/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7676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dirty="0"/>
                        <a:t>APL Forge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11"/>
                        </a:rPr>
                        <a:t>https://forge.dyalog.com/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0614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dirty="0"/>
                        <a:t>Array Portal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12"/>
                        </a:rPr>
                        <a:t>https://www.arrayportal.com/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2355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36290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95F4A50-579E-C570-20AA-FA49EBDBE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URLS in this Presentation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76743DE-910F-90FD-0092-903D0B27624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132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8E7615-82C1-2BA9-DE05-71724012D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Contribute to the </a:t>
            </a:r>
            <a:r>
              <a:rPr lang="en-US" dirty="0" err="1"/>
              <a:t>APLWiki</a:t>
            </a:r>
            <a:endParaRPr lang="en-US" dirty="0"/>
          </a:p>
          <a:p>
            <a:r>
              <a:rPr lang="en-US" dirty="0"/>
              <a:t>Publish code</a:t>
            </a:r>
          </a:p>
          <a:p>
            <a:r>
              <a:rPr lang="en-US" dirty="0"/>
              <a:t>Like and comment on videos and presentations</a:t>
            </a:r>
          </a:p>
          <a:p>
            <a:r>
              <a:rPr lang="en-US" dirty="0"/>
              <a:t>Speak, Talk, Ask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BE0FA6D-CDCC-9351-9BA1-9BBD822D6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help…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F8570BF-3AA8-7A8C-A771-6FC39F63535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3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26CD73-B192-7C22-44D7-62B0D116A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Fall DYNA will be a 2-day event on September 29th &amp; 30</a:t>
            </a:r>
            <a:r>
              <a:rPr lang="en-US" baseline="30000" dirty="0">
                <a:effectLst/>
              </a:rPr>
              <a:t>th</a:t>
            </a:r>
            <a:endParaRPr lang="en-US" dirty="0">
              <a:effectLst/>
            </a:endParaRPr>
          </a:p>
          <a:p>
            <a:r>
              <a:rPr lang="en-US" dirty="0">
                <a:effectLst/>
              </a:rPr>
              <a:t>Venue to be determined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3D2824-63D1-49A9-B055-373FC5B00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 the dates!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34A2529-D976-3A0A-35B5-39D4FB9C77D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536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6D575B-6F60-CE6C-0127-137A52381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There are more resources today to</a:t>
            </a:r>
          </a:p>
          <a:p>
            <a:pPr lvl="1"/>
            <a:r>
              <a:rPr lang="en-US" dirty="0"/>
              <a:t>Learn APL</a:t>
            </a:r>
          </a:p>
          <a:p>
            <a:pPr lvl="1"/>
            <a:r>
              <a:rPr lang="en-US" dirty="0"/>
              <a:t>Participate in the APL community</a:t>
            </a:r>
          </a:p>
          <a:p>
            <a:pPr lvl="1"/>
            <a:r>
              <a:rPr lang="en-US" dirty="0"/>
              <a:t>Contribute to the APL community</a:t>
            </a:r>
          </a:p>
          <a:p>
            <a:pPr lvl="1"/>
            <a:r>
              <a:rPr lang="en-US" dirty="0"/>
              <a:t>Entertain yourself with APL</a:t>
            </a:r>
          </a:p>
          <a:p>
            <a:pPr marL="0" indent="0">
              <a:buNone/>
            </a:pPr>
            <a:r>
              <a:rPr lang="en-US" dirty="0"/>
              <a:t>than at any time in history.</a:t>
            </a:r>
          </a:p>
          <a:p>
            <a:pPr marL="0" indent="0">
              <a:buNone/>
            </a:pPr>
            <a:r>
              <a:rPr lang="en-US" dirty="0"/>
              <a:t>But most APLers don't know about them.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49D2D90-BA6D-1605-2C26-7F51D5E17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Premise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0823517D-CDDB-EDB7-67B6-CF9383B1C07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4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D34051-3A05-6A88-A72B-0E6B8B4E1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https://dyna.dyalog.com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87FB991-26AC-6873-3B86-EF687A7C10A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EC8C932-896E-8FCE-736F-7FCF8AF082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3270" y="1265238"/>
            <a:ext cx="7269210" cy="32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39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AA12B5-68FF-5408-C9D3-454392E74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Make people aware of (some of) the resources available</a:t>
            </a:r>
          </a:p>
          <a:p>
            <a:r>
              <a:rPr lang="en-US" dirty="0"/>
              <a:t>Encourage people to explore those resources</a:t>
            </a:r>
          </a:p>
          <a:p>
            <a:r>
              <a:rPr lang="en-US" dirty="0"/>
              <a:t>Encourage people to share those resources</a:t>
            </a:r>
          </a:p>
          <a:p>
            <a:r>
              <a:rPr lang="en-US" dirty="0"/>
              <a:t>Encourage people to contribute to </a:t>
            </a:r>
            <a:r>
              <a:rPr lang="en-US"/>
              <a:t>those resources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27218F-4D6B-F18A-98FF-F2DF6AD68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goal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802FC2C-8244-AD52-D387-2C1C8204A4C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3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CFA4813-2579-4038-4918-E447EB5318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434" y="898732"/>
            <a:ext cx="7159631" cy="360818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B988BB6-B5E2-309D-A8A8-DED4B7811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APLWiki</a:t>
            </a:r>
            <a:endParaRPr lang="en-US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4825036-91D2-5AC6-5871-4CC1B0C8407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53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92CB0E5-46DE-3278-916F-16AC8F6971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277" y="964254"/>
            <a:ext cx="7341403" cy="369187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5254625-683E-47A3-B1FB-B9A820602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TryAPL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B28E773-28B8-3457-A48F-F2940006B94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3DC17FB-30DA-D22E-C048-2C69C38A9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392" y="1036800"/>
            <a:ext cx="7127215" cy="3522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FEAA11C-64DF-0CC9-15B9-44D526D86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APLCart</a:t>
            </a:r>
            <a:endParaRPr lang="en-US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5A4FE51-476F-108F-EC30-776EA39BAC2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65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9DCDE02-76A0-3E66-1A6C-65C7B3A68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5520" y="798820"/>
            <a:ext cx="5598651" cy="383001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346535-4ABC-D3AD-66FA-721AF794F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YouTube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305E97E-B1A6-4BC5-45FC-5B9F76BB7B2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302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4BA1E29-A4B2-C8EA-7231-C50A3D3C6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1189" y="953192"/>
            <a:ext cx="7399317" cy="36256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0165386-03BA-CC96-F43D-4C9850AE3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GitHub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90EC5D84-7BAA-D120-A2B1-DC9CDAFA38A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06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66F419-B8B9-D1E5-8465-05D56D994C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579" y="953192"/>
            <a:ext cx="6272842" cy="370066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4052592-BADD-7C39-7008-98F636704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Hacker News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86033A9-FF80-4CC9-613A-BC4C7033947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88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6130</TotalTime>
  <Words>305</Words>
  <Application>Microsoft Office PowerPoint</Application>
  <PresentationFormat>On-screen Show (16:9)</PresentationFormat>
  <Paragraphs>64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Wingdings</vt:lpstr>
      <vt:lpstr>Calibri</vt:lpstr>
      <vt:lpstr>Courier New</vt:lpstr>
      <vt:lpstr>Arial</vt:lpstr>
      <vt:lpstr>APL385 Unicode</vt:lpstr>
      <vt:lpstr>Sarabun</vt:lpstr>
      <vt:lpstr>Wingdings 2</vt:lpstr>
      <vt:lpstr>Office Theme</vt:lpstr>
      <vt:lpstr>APL Ecosystem</vt:lpstr>
      <vt:lpstr>Premise</vt:lpstr>
      <vt:lpstr>My goal</vt:lpstr>
      <vt:lpstr>APLWiki</vt:lpstr>
      <vt:lpstr>TryAPL</vt:lpstr>
      <vt:lpstr>APLCart</vt:lpstr>
      <vt:lpstr>YouTube</vt:lpstr>
      <vt:lpstr>GitHub</vt:lpstr>
      <vt:lpstr>Hacker News</vt:lpstr>
      <vt:lpstr>The APL Orchard (StackExchange)</vt:lpstr>
      <vt:lpstr>The APL Farm (Discord)</vt:lpstr>
      <vt:lpstr>APL Tutor</vt:lpstr>
      <vt:lpstr>APL Challenge</vt:lpstr>
      <vt:lpstr>APL Forge</vt:lpstr>
      <vt:lpstr>ArrayPortal.com</vt:lpstr>
      <vt:lpstr>Evangelism</vt:lpstr>
      <vt:lpstr>URLS in this Presentation</vt:lpstr>
      <vt:lpstr>You can help…</vt:lpstr>
      <vt:lpstr>Save the dates!</vt:lpstr>
      <vt:lpstr>https://dyna.dyalog.com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233</cp:revision>
  <dcterms:created xsi:type="dcterms:W3CDTF">2019-07-25T11:46:05Z</dcterms:created>
  <dcterms:modified xsi:type="dcterms:W3CDTF">2025-04-24T07:08:05Z</dcterms:modified>
</cp:coreProperties>
</file>